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2385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F8691A-1A46-4CF9-874E-61F7C2A1F949}"/>
</file>

<file path=customXml/itemProps2.xml><?xml version="1.0" encoding="utf-8"?>
<ds:datastoreItem xmlns:ds="http://schemas.openxmlformats.org/officeDocument/2006/customXml" ds:itemID="{3C22D73C-0DB3-441D-B3C1-C9A939DA6FD8}"/>
</file>

<file path=customXml/itemProps3.xml><?xml version="1.0" encoding="utf-8"?>
<ds:datastoreItem xmlns:ds="http://schemas.openxmlformats.org/officeDocument/2006/customXml" ds:itemID="{4968890A-865F-4363-851B-047575510CD2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