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8BBD2-6128-1EA0-240D-AC96944BA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FD447A-7EDF-D9B0-7D57-6E4D2F85FF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1153DC-0FB8-06FD-9584-0DEEA558B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954512-83B0-8616-8061-60C751FF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FA7442-45CF-E920-C3A7-77831B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0371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E7FA2-BA9E-5BA8-81EB-5A854BAA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6E989-2045-22A9-08B7-0DD92E987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7AE06-6774-262D-294C-5BBA8914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5F2BD-51D2-5C5A-0903-61C7ECAE0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CFC4D-D0B3-2E22-062F-4966D714A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74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8CF0C3-8F82-58EA-5A9F-C59FE27A1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C07616-5DD9-2291-E726-56E61A4D9F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AFE35-1802-B9AB-1EB5-12A6D8D4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1FD252-6578-8906-32BA-06F6A138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8D7D2-B44E-BC83-6539-DE598319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213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C32FB-F7DA-542C-F8E0-786E8972E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46B23B-80A1-615A-001C-D40531EB1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065A6-FFF9-6CDF-9980-141559AF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DC4DB-8951-1F45-E68B-68FB4E7F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A2CE47-5442-7E88-CAC7-764430D76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893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A64E7-A41C-E18E-6054-9F05397D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1D912-206E-3831-1B2A-053625FC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87A7A3-A519-9269-AAB3-4AF20E4D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096DD-E99D-B65D-2DEA-DBFBCFD0F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4E0F9-B7EE-9941-FCD2-3656B2DCF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40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74806-3504-2901-95EC-D4A26836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7C25D-64B0-4D6E-9867-6E1602ACBE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58C945-0AB3-EC63-43BD-77724FA4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276DD-E609-552B-3439-F536D0B6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E69C02-B619-4778-44C1-6F1EE541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FD8C38-E1D0-45F3-65DD-D891D391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105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49BEF-B3A1-6E2D-B37F-904AB7BB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81B2EA-4C9D-FAA5-4AB7-7D041E8D8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4DF746-80AE-5613-06E6-3A667027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1EFAEDB-C7B2-0825-4DAF-CABB84E78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48395D-AD7E-4232-8B3C-EAA39EC44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3164EC-5220-4335-F1B0-A367C603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4E804B-1581-8EE7-4F7E-56D3040E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9315BD-AFCD-800E-7016-6B777312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589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90313-57F5-C6EB-3B42-ACF09F08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75CA98-F656-0737-823A-87F01413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6C74E6-3B6D-4FE6-FFF7-AF365BEC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CFDCD8-E4A4-07D7-8DD5-4EAA8F80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508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1BAC25E-176D-00C8-24E8-0844F4ED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772A33E-E1CA-4181-DF93-8DA28727B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25326E-02DA-4DE5-C262-62B70154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76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1EE0-4F76-DECB-FC70-33185E35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940D1-F5A8-6E07-D644-74A6A4D8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76CA7-1F8A-2D46-0930-C478896E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01FB69-10F6-CD63-0E84-7A5D54F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CA34CE-D79B-E571-065D-404BD321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09B20-D221-7A43-D94B-C261F4D6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82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1836-EF3D-43B7-F51A-F3B6D79CB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706449-5F0D-C11A-44F0-1824C0EC98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728245-0442-6C47-ED1A-A5340CF81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D1E8F2-4A3F-6AC4-FF2D-E67555126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C836B5-E8D8-6D87-7D08-414FB89C7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9105B-309E-195E-1522-7B11CCD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68658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2FE02-1BB4-6EB4-190F-82660573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F2669-6115-C1C2-016E-B8EAF1A3A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13DDF0-58B2-9E26-6C32-690836B10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42A027-69BC-499C-B7A3-1BEC751BD0D3}" type="datetimeFigureOut">
              <a:rPr lang="ru-UA" smtClean="0"/>
              <a:t>14.02.2025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172581-9394-6616-FB09-3A0CB99B4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CD12C4-20F1-ABBE-4722-7793F5E06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5CE64A-158B-4FF1-894B-3D6435217ED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23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CA3ED4-99A9-D2B6-9BD9-ACBDF60A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445D7F-C04E-CF26-EE4C-079EB759841C}"/>
              </a:ext>
            </a:extLst>
          </p:cNvPr>
          <p:cNvSpPr/>
          <p:nvPr/>
        </p:nvSpPr>
        <p:spPr>
          <a:xfrm>
            <a:off x="799628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DAF0F3-D685-3EB0-BA9F-46A1F638D843}"/>
              </a:ext>
            </a:extLst>
          </p:cNvPr>
          <p:cNvGrpSpPr/>
          <p:nvPr/>
        </p:nvGrpSpPr>
        <p:grpSpPr>
          <a:xfrm>
            <a:off x="1061290" y="4584008"/>
            <a:ext cx="3144271" cy="1874073"/>
            <a:chOff x="274598" y="3022391"/>
            <a:chExt cx="4781453" cy="2849880"/>
          </a:xfrm>
        </p:grpSpPr>
        <p:pic>
          <p:nvPicPr>
            <p:cNvPr id="36" name="Рисунок 35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5958F1-E79D-39A8-8677-BA6BD86A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83F1E5-2BA0-44CC-CBFF-FF2EC5BF2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D61C602C-4766-8074-8E79-6F1C1DDFFD40}"/>
              </a:ext>
            </a:extLst>
          </p:cNvPr>
          <p:cNvSpPr/>
          <p:nvPr/>
        </p:nvSpPr>
        <p:spPr>
          <a:xfrm>
            <a:off x="5172080" y="4723201"/>
            <a:ext cx="3667597" cy="1595689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F91E20E-FBAB-CE25-51AE-637E9C580020}"/>
              </a:ext>
            </a:extLst>
          </p:cNvPr>
          <p:cNvGrpSpPr/>
          <p:nvPr/>
        </p:nvGrpSpPr>
        <p:grpSpPr>
          <a:xfrm>
            <a:off x="5172080" y="4980043"/>
            <a:ext cx="3667597" cy="1082001"/>
            <a:chOff x="274598" y="2984039"/>
            <a:chExt cx="9790070" cy="2888232"/>
          </a:xfrm>
        </p:grpSpPr>
        <p:pic>
          <p:nvPicPr>
            <p:cNvPr id="42" name="Рисунок 41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239E479-E00D-094D-E69B-DC17CD743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3022391"/>
              <a:ext cx="2849880" cy="284988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ранспортное средство, поезд, транспорт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2B56602-B8FA-E395-DF31-88DF323CE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4598" y="3336260"/>
              <a:ext cx="2228450" cy="2228450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E00A50F-AEA3-EFA6-41E5-61987DC8E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9" y="3003215"/>
              <a:ext cx="2849881" cy="2849881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поезд, транспорт, транспортное средство, Подвижный состав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ABEF90E-96B7-F1C8-554B-0AA3071FB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787" y="2984039"/>
              <a:ext cx="2849881" cy="2849882"/>
            </a:xfrm>
            <a:prstGeom prst="rect">
              <a:avLst/>
            </a:prstGeom>
          </p:spPr>
        </p:pic>
      </p:grp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D8A9CEBE-7650-459A-0D9C-7E746E317480}"/>
              </a:ext>
            </a:extLst>
          </p:cNvPr>
          <p:cNvSpPr/>
          <p:nvPr/>
        </p:nvSpPr>
        <p:spPr>
          <a:xfrm>
            <a:off x="3336288" y="471785"/>
            <a:ext cx="2975960" cy="2934952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апельсин, еда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38680AE-6525-97C1-697A-A2C7A75737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309" y="793264"/>
            <a:ext cx="2377195" cy="23771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038E53-28C7-CE80-EA6C-B73777845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805868"/>
            <a:ext cx="2109315" cy="2420614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B0440D2-560D-9331-7329-BAAA7E13C5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95037" y="198310"/>
            <a:ext cx="1009182" cy="10189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70B713-62D5-B7E2-32FA-884B0351E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43" y="573292"/>
            <a:ext cx="2578923" cy="25789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сквореч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3D07A0-5D59-1EC2-85AF-CE0F6B833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061" y="707784"/>
            <a:ext cx="2459850" cy="245985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CBE473-74B5-6DD8-DBA7-F4B2171F62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48" y="741084"/>
            <a:ext cx="2243337" cy="22433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ыба, Плавник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360789E-3013-3A2A-47C0-B9F249BE89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48" y="675873"/>
            <a:ext cx="2653318" cy="265331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ухонные принадлежности, сковорода, Посуда и формы для выпечки, кастрюл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6D30329-205E-6DB4-FCCE-72F346F451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655" y="531466"/>
            <a:ext cx="2698498" cy="26984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лодово-ягодное варенье, Консервированная еда, еда, фрук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CB92DB3-94FA-577E-95D4-B925F61C93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58" y="825414"/>
            <a:ext cx="2424298" cy="24242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Морское млекопитающее, Плавник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3BF0CDC-4A77-1175-F287-21BC03F350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15" y="643540"/>
            <a:ext cx="2646105" cy="26461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лекопитающее, большая кошка, Большие кошки, Капский ле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6D8A4BA-5EE2-ADC7-2FC6-0729B1544D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6" y="686223"/>
            <a:ext cx="2575560" cy="257556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олесо, транспорт, велосипед, транспортное сред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7454908-EC92-863D-DEEB-BEEF718299C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978" y="557831"/>
            <a:ext cx="2759755" cy="27597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цветок, растение, Нивяник обыкновенный, лепест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E6CCAEA-729D-8F43-D367-4490D562916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61" y="865479"/>
            <a:ext cx="2315050" cy="234955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рисунок, дерево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D5F2F38-785B-030A-DCC7-5E9B81213D6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11" y="644602"/>
            <a:ext cx="2537453" cy="25374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B731F8-2027-86B3-9CBF-8E81EC8A452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36289" y="510787"/>
            <a:ext cx="2975959" cy="2849106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03522" y="3678998"/>
            <a:ext cx="27813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17747 0.338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19037 0.316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383 0.3356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98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0.19492 0.3321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-0.1793 0.3386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1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7071 0.3465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9024 0.3358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19023 0.3358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-0.17304 0.34699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16119 0.30208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0.1905 0.3083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6 L 0.19049 0.30834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7304 0.27337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89B24-C14A-4ADB-A173-44E801DA86AE}"/>
</file>

<file path=customXml/itemProps2.xml><?xml version="1.0" encoding="utf-8"?>
<ds:datastoreItem xmlns:ds="http://schemas.openxmlformats.org/officeDocument/2006/customXml" ds:itemID="{83B15CBD-CCDA-4EC8-912D-0F6445A29D84}"/>
</file>

<file path=customXml/itemProps3.xml><?xml version="1.0" encoding="utf-8"?>
<ds:datastoreItem xmlns:ds="http://schemas.openxmlformats.org/officeDocument/2006/customXml" ds:itemID="{21BE39D7-7D19-474E-95AC-2669972BC732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2025-02-14T13:52:14Z</dcterms:created>
  <dcterms:modified xsi:type="dcterms:W3CDTF">2025-02-14T14:34:07Z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