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" y="1775460"/>
            <a:ext cx="43148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2024-03-28T05:12:00Z</dcterms:created>
  <dcterms:modified xsi:type="dcterms:W3CDTF">2024-10-29T08:40:01Z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