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1.svg" ContentType="image/svg+xml"/>
  <Override PartName="/ppt/media/image14.svg" ContentType="image/svg+xml"/>
  <Override PartName="/ppt/media/image16.svg" ContentType="image/svg+xml"/>
  <Override PartName="/ppt/media/image18.svg" ContentType="image/svg+xml"/>
  <Override PartName="/ppt/media/image20.svg" ContentType="image/svg+xml"/>
  <Override PartName="/ppt/media/image22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94F6"/>
    <a:srgbClr val="00F0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BF5094-AE5B-B779-07F4-C8D448A682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9FFAD99-074E-4A4F-A02C-D71248AD2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BC5F3-3328-30DE-03CF-AA3340A1A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E98B2F-991F-95AC-6395-070E0F968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6479B3-CBD4-A926-B0FC-6BC751EDE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938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7BAEF7-9472-7F25-3F7F-57F475E80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C6CB9D-3505-C2C3-602E-E47BC9731A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560BA5-0FE2-A706-C827-D2063F133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C9684E-23B9-ED04-CD0B-B927525A3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310EAC-2EC6-B235-1663-5F280A1B8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247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A7796D-29AE-B88C-BA64-AD90DBA64E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42B8AD-336D-8ED5-61E2-00968FF4DE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F6C1FA-E294-49F3-53B5-69D8D15C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B900F3-8B79-C5C8-F298-FCF603D6B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F2D2E5-AA98-837A-C60D-B5465C0FF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733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54B073-8A23-09BA-8486-DDD2848CA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1C6E85-1B2E-8DA6-93EF-0C74CA439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11AD9E-F98E-4C6C-F9F6-288CBE981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1F3FBA-14D5-907C-8B38-3D200942E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00095-0AC8-84F9-09C1-9BE0CF28B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001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E26E3-4025-62A3-4586-C31B1C2A0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A265CF-3C48-0EE3-9370-FAB940684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ED82BB-817F-5F22-C0EC-540B293E3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0B87FF-F0B5-D936-60D7-3FF1AA68C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E172C9-2EF7-6973-BBC7-0B743B544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932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98278-A8DF-CFD2-1C42-B182387D7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448DAD-264B-3062-F2AE-A2E9C80A95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D45B8E-9681-6DFE-45A3-4783283519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115991-8CCD-80CC-BF77-10EF7BF22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28C742-11D9-1977-A948-443FC0C09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F87AAD-95CF-986D-1C00-BF110E90F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776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D7B091-0A2B-8266-89E3-3D5425D69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12D639-D735-6931-FCD2-9B48834BD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21CF474-DB23-537A-5DA3-4F1A5E65A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1DA3C9E-2A2D-8F2C-ED60-9B302D6E31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5B5BAB0-8DED-753D-5580-F96034B13A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2ED6FC2-9B9C-839E-3A70-540F4EE0E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84999A-117E-4EC4-E7C7-885812600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38EBF30-0C05-1C61-12E8-571097E28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266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ECD385-F2CD-1026-A2D9-0EFE57362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7771DB8-BDBB-7610-3A71-6EC6EEB4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FADAE6-2831-270B-1279-6D445FADB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6BB18D-2B7E-F23C-88E7-8F933C6CE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741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F853703-69AE-AB18-A34B-F208527DD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24D76F7-44CE-8B26-7A25-FB69AD3C3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D22727-A92D-A273-CB5F-10A9D3263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995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642BA-8DDA-9E65-DC78-D890B0045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C173AF-7C8E-EE91-0F47-79E7E7735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6D9FD3-55FC-4992-394A-B95EB438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D2BEBB-BA57-65D9-D3AA-62AB0715F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7F1F22-D1A1-7643-443F-D6037F0DA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E6E635-432A-5908-2304-7188B2041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325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202A90-249D-9C40-5A84-4AB2D12D3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E9CFABD-9570-2925-492C-AD3DCA8D76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F2150E-601A-0E4E-1398-454F36570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B55FC5-A5FD-082B-A91A-D41A7C847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E9E881-EC8D-5B2B-84F9-C4EDF2F1A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A426D4-66CF-2655-EBB0-831795A60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8478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518BA-198D-0193-A9D8-998476D3B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28D385-F4EB-A98E-EEDC-928125EB0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790AE3-ADDB-BB44-392F-FB1125F9D3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79355-D9B5-4191-8558-0CAF9A0EF181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582E99-CE51-0D21-CEBC-AC54C74C2D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55223D-2E78-587A-B4E5-F8F6A9675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08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sv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svg"/><Relationship Id="rId16" Type="http://schemas.openxmlformats.org/officeDocument/2006/relationships/image" Target="../media/image15.png"/><Relationship Id="rId17" Type="http://schemas.openxmlformats.org/officeDocument/2006/relationships/image" Target="../media/image16.svg"/><Relationship Id="rId18" Type="http://schemas.openxmlformats.org/officeDocument/2006/relationships/image" Target="../media/image17.png"/><Relationship Id="rId19" Type="http://schemas.openxmlformats.org/officeDocument/2006/relationships/image" Target="../media/image18.svg"/><Relationship Id="rId20" Type="http://schemas.openxmlformats.org/officeDocument/2006/relationships/image" Target="../media/image19.png"/><Relationship Id="rId21" Type="http://schemas.openxmlformats.org/officeDocument/2006/relationships/image" Target="../media/image20.svg"/><Relationship Id="rId22" Type="http://schemas.openxmlformats.org/officeDocument/2006/relationships/image" Target="../media/image21.png"/><Relationship Id="rId23" Type="http://schemas.openxmlformats.org/officeDocument/2006/relationships/image" Target="../media/image22.svg"/><Relationship Id="rId24" Type="http://schemas.openxmlformats.org/officeDocument/2006/relationships/image" Target="../media/image23.png"/><Relationship Id="rId25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6CBA944-8AB1-1089-07D2-C752C08B5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7738" cy="6858000"/>
          </a:xfrm>
          <a:prstGeom prst="rect">
            <a:avLst/>
          </a:prstGeom>
        </p:spPr>
      </p:pic>
      <p:sp>
        <p:nvSpPr>
          <p:cNvPr id="8" name="Прямоугольник: скругленные углы 5">
            <a:extLst>
              <a:ext uri="{FF2B5EF4-FFF2-40B4-BE49-F238E27FC236}">
                <a16:creationId xmlns:a16="http://schemas.microsoft.com/office/drawing/2014/main" id="{E52BB7FE-36C2-4091-B12B-5477B72C161B}"/>
              </a:ext>
            </a:extLst>
          </p:cNvPr>
          <p:cNvSpPr/>
          <p:nvPr/>
        </p:nvSpPr>
        <p:spPr>
          <a:xfrm>
            <a:off x="368397" y="519649"/>
            <a:ext cx="3118039" cy="1487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стану приручать сову</a:t>
            </a:r>
            <a:r>
              <a:rPr lang="ru-RU" sz="2800" b="1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DDBD6AA-50E2-416F-85CE-D4D164F8C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3311" y="943090"/>
            <a:ext cx="1093599" cy="1092628"/>
          </a:xfrm>
          <a:prstGeom prst="rect">
            <a:avLst/>
          </a:prstGeom>
        </p:spPr>
      </p:pic>
      <p:sp>
        <p:nvSpPr>
          <p:cNvPr id="12" name="Прямоугольник: скругленные углы 5">
            <a:extLst>
              <a:ext uri="{FF2B5EF4-FFF2-40B4-BE49-F238E27FC236}">
                <a16:creationId xmlns:a16="http://schemas.microsoft.com/office/drawing/2014/main" id="{DF51867A-2C7B-43C4-AA45-FCE8B685878C}"/>
              </a:ext>
            </a:extLst>
          </p:cNvPr>
          <p:cNvSpPr/>
          <p:nvPr/>
        </p:nvSpPr>
        <p:spPr>
          <a:xfrm>
            <a:off x="4257323" y="2385222"/>
            <a:ext cx="3097764" cy="15452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маме купим мы халат.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708DE4E-4126-4DEF-B631-CF477037F9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1248" y="2904037"/>
            <a:ext cx="1026390" cy="1026390"/>
          </a:xfrm>
          <a:prstGeom prst="rect">
            <a:avLst/>
          </a:prstGeom>
        </p:spPr>
      </p:pic>
      <p:sp>
        <p:nvSpPr>
          <p:cNvPr id="17" name="Прямоугольник: скругленные углы 5">
            <a:extLst>
              <a:ext uri="{FF2B5EF4-FFF2-40B4-BE49-F238E27FC236}">
                <a16:creationId xmlns:a16="http://schemas.microsoft.com/office/drawing/2014/main" id="{F9804B10-28CE-4766-859E-74928F507C5F}"/>
              </a:ext>
            </a:extLst>
          </p:cNvPr>
          <p:cNvSpPr/>
          <p:nvPr/>
        </p:nvSpPr>
        <p:spPr>
          <a:xfrm>
            <a:off x="4385056" y="556140"/>
            <a:ext cx="3018259" cy="145135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забиваем мы голы.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2AF9B7A-2CA2-44C0-8A80-23BF559148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2331" y="849893"/>
            <a:ext cx="1279022" cy="1279022"/>
          </a:xfrm>
          <a:prstGeom prst="rect">
            <a:avLst/>
          </a:prstGeom>
        </p:spPr>
      </p:pic>
      <p:sp>
        <p:nvSpPr>
          <p:cNvPr id="21" name="Прямоугольник: скругленные углы 5">
            <a:extLst>
              <a:ext uri="{FF2B5EF4-FFF2-40B4-BE49-F238E27FC236}">
                <a16:creationId xmlns:a16="http://schemas.microsoft.com/office/drawing/2014/main" id="{A27F0D40-5184-6A56-5FAE-41ACA86889E3}"/>
              </a:ext>
            </a:extLst>
          </p:cNvPr>
          <p:cNvSpPr/>
          <p:nvPr/>
        </p:nvSpPr>
        <p:spPr>
          <a:xfrm>
            <a:off x="410296" y="2345595"/>
            <a:ext cx="3034240" cy="15452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больше не болит живот!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D4E7E2B-6938-0CD7-BAC0-3BEAF105D9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3311" y="2632927"/>
            <a:ext cx="1404553" cy="1404553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46062F1F-F86E-A87B-CFBE-38569944AD0E}"/>
              </a:ext>
            </a:extLst>
          </p:cNvPr>
          <p:cNvGrpSpPr/>
          <p:nvPr/>
        </p:nvGrpSpPr>
        <p:grpSpPr>
          <a:xfrm>
            <a:off x="0" y="5878620"/>
            <a:ext cx="1277192" cy="1017639"/>
            <a:chOff x="69167" y="46441"/>
            <a:chExt cx="580721" cy="505365"/>
          </a:xfrm>
        </p:grpSpPr>
        <p:pic>
          <p:nvPicPr>
            <p:cNvPr id="7" name="Picture 40">
              <a:extLst>
                <a:ext uri="{FF2B5EF4-FFF2-40B4-BE49-F238E27FC236}">
                  <a16:creationId xmlns:a16="http://schemas.microsoft.com/office/drawing/2014/main" id="{E701418A-B2B5-EF1F-9E10-50D8313948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9167" y="46441"/>
              <a:ext cx="580721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D782576-9B22-E725-848A-90EEDE62BE7A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Прямоугольник: скругленные углы 5">
            <a:extLst>
              <a:ext uri="{FF2B5EF4-FFF2-40B4-BE49-F238E27FC236}">
                <a16:creationId xmlns:a16="http://schemas.microsoft.com/office/drawing/2014/main" id="{2C7B5BC4-C6CD-B9E5-9136-A4EE682D761E}"/>
              </a:ext>
            </a:extLst>
          </p:cNvPr>
          <p:cNvSpPr/>
          <p:nvPr/>
        </p:nvSpPr>
        <p:spPr>
          <a:xfrm>
            <a:off x="8340392" y="588182"/>
            <a:ext cx="3034240" cy="14193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Лане нарву цветов.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01A5EAB-73ED-4F9D-BC1D-BD049C9975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599" y="1002540"/>
            <a:ext cx="957033" cy="957033"/>
          </a:xfrm>
          <a:prstGeom prst="rect">
            <a:avLst/>
          </a:prstGeom>
        </p:spPr>
      </p:pic>
      <p:sp>
        <p:nvSpPr>
          <p:cNvPr id="2" name="Прямоугольник: скругленные углы 5">
            <a:extLst>
              <a:ext uri="{FF2B5EF4-FFF2-40B4-BE49-F238E27FC236}">
                <a16:creationId xmlns:a16="http://schemas.microsoft.com/office/drawing/2014/main" id="{CC89D5EF-6EC0-F481-E0CC-05EFE53963E1}"/>
              </a:ext>
            </a:extLst>
          </p:cNvPr>
          <p:cNvSpPr/>
          <p:nvPr/>
        </p:nvSpPr>
        <p:spPr>
          <a:xfrm>
            <a:off x="8326077" y="2424707"/>
            <a:ext cx="3034240" cy="152259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люблю есть шоколад!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10941E7-7AEB-0F24-AB3B-1EB655A97B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53732">
            <a:off x="10250162" y="2730594"/>
            <a:ext cx="1165864" cy="1165864"/>
          </a:xfrm>
          <a:prstGeom prst="rect">
            <a:avLst/>
          </a:prstGeom>
        </p:spPr>
      </p:pic>
      <p:sp>
        <p:nvSpPr>
          <p:cNvPr id="27" name="Скругленный прямоугольник 62">
            <a:extLst>
              <a:ext uri="{FF2B5EF4-FFF2-40B4-BE49-F238E27FC236}">
                <a16:creationId xmlns:a16="http://schemas.microsoft.com/office/drawing/2014/main" id="{1087AE31-E3B4-445E-BDE5-6A4C52D03DB2}"/>
              </a:ext>
            </a:extLst>
          </p:cNvPr>
          <p:cNvSpPr/>
          <p:nvPr/>
        </p:nvSpPr>
        <p:spPr>
          <a:xfrm>
            <a:off x="223696" y="479901"/>
            <a:ext cx="3322320" cy="1607950"/>
          </a:xfrm>
          <a:prstGeom prst="roundRect">
            <a:avLst/>
          </a:pr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404F08C-8697-49D7-8B77-829EF4918E7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" b="-13278"/>
          <a:stretch/>
        </p:blipFill>
        <p:spPr>
          <a:xfrm flipH="1">
            <a:off x="277905" y="624587"/>
            <a:ext cx="3268111" cy="1314460"/>
          </a:xfrm>
          <a:prstGeom prst="rect">
            <a:avLst/>
          </a:prstGeom>
        </p:spPr>
      </p:pic>
      <p:sp>
        <p:nvSpPr>
          <p:cNvPr id="32" name="Скругленный прямоугольник 62">
            <a:extLst>
              <a:ext uri="{FF2B5EF4-FFF2-40B4-BE49-F238E27FC236}">
                <a16:creationId xmlns:a16="http://schemas.microsoft.com/office/drawing/2014/main" id="{DDAC9B9F-17B3-45BC-8B5B-65421CD00C9F}"/>
              </a:ext>
            </a:extLst>
          </p:cNvPr>
          <p:cNvSpPr/>
          <p:nvPr/>
        </p:nvSpPr>
        <p:spPr>
          <a:xfrm>
            <a:off x="8214685" y="444675"/>
            <a:ext cx="3322320" cy="1607950"/>
          </a:xfrm>
          <a:prstGeom prst="roundRect">
            <a:avLst/>
          </a:pr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322FD28-8674-4E32-A4C8-B4B5D3E539A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" b="-13278"/>
          <a:stretch/>
        </p:blipFill>
        <p:spPr>
          <a:xfrm flipH="1">
            <a:off x="8295999" y="565284"/>
            <a:ext cx="3268111" cy="1314460"/>
          </a:xfrm>
          <a:prstGeom prst="rect">
            <a:avLst/>
          </a:prstGeom>
        </p:spPr>
      </p:pic>
      <p:sp>
        <p:nvSpPr>
          <p:cNvPr id="34" name="Скругленный прямоугольник 62">
            <a:extLst>
              <a:ext uri="{FF2B5EF4-FFF2-40B4-BE49-F238E27FC236}">
                <a16:creationId xmlns:a16="http://schemas.microsoft.com/office/drawing/2014/main" id="{7FD302A7-1D53-4D15-888A-5EB96E71B437}"/>
              </a:ext>
            </a:extLst>
          </p:cNvPr>
          <p:cNvSpPr/>
          <p:nvPr/>
        </p:nvSpPr>
        <p:spPr>
          <a:xfrm>
            <a:off x="328357" y="2311507"/>
            <a:ext cx="3188213" cy="1607951"/>
          </a:xfrm>
          <a:prstGeom prst="roundRect">
            <a:avLst/>
          </a:pr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6B8723E-691A-42DA-BD52-249BF766331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" b="-13278"/>
          <a:stretch/>
        </p:blipFill>
        <p:spPr>
          <a:xfrm flipH="1">
            <a:off x="348065" y="2493348"/>
            <a:ext cx="3268111" cy="1314460"/>
          </a:xfrm>
          <a:prstGeom prst="rect">
            <a:avLst/>
          </a:prstGeom>
        </p:spPr>
      </p:pic>
      <p:sp>
        <p:nvSpPr>
          <p:cNvPr id="36" name="Скругленный прямоугольник 62">
            <a:extLst>
              <a:ext uri="{FF2B5EF4-FFF2-40B4-BE49-F238E27FC236}">
                <a16:creationId xmlns:a16="http://schemas.microsoft.com/office/drawing/2014/main" id="{AA7C188D-468F-48F9-BF0B-0166D63F342B}"/>
              </a:ext>
            </a:extLst>
          </p:cNvPr>
          <p:cNvSpPr/>
          <p:nvPr/>
        </p:nvSpPr>
        <p:spPr>
          <a:xfrm>
            <a:off x="4166552" y="2345595"/>
            <a:ext cx="3322320" cy="1607950"/>
          </a:xfrm>
          <a:prstGeom prst="roundRect">
            <a:avLst/>
          </a:pr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9B1AABE-CE57-4CBE-BD2C-4BB60170EAE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" b="-13278"/>
          <a:stretch/>
        </p:blipFill>
        <p:spPr>
          <a:xfrm flipH="1">
            <a:off x="4190994" y="2498907"/>
            <a:ext cx="3268111" cy="1314460"/>
          </a:xfrm>
          <a:prstGeom prst="rect">
            <a:avLst/>
          </a:prstGeom>
        </p:spPr>
      </p:pic>
      <p:sp>
        <p:nvSpPr>
          <p:cNvPr id="38" name="Скругленный прямоугольник 62">
            <a:extLst>
              <a:ext uri="{FF2B5EF4-FFF2-40B4-BE49-F238E27FC236}">
                <a16:creationId xmlns:a16="http://schemas.microsoft.com/office/drawing/2014/main" id="{B1594577-9FEF-4BF9-987B-61A8F5CA9667}"/>
              </a:ext>
            </a:extLst>
          </p:cNvPr>
          <p:cNvSpPr/>
          <p:nvPr/>
        </p:nvSpPr>
        <p:spPr>
          <a:xfrm>
            <a:off x="8167874" y="2373931"/>
            <a:ext cx="3322320" cy="1607950"/>
          </a:xfrm>
          <a:prstGeom prst="roundRect">
            <a:avLst/>
          </a:pr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BE217E3D-AD34-475E-A6B3-6D668E88C317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" b="-13278"/>
          <a:stretch/>
        </p:blipFill>
        <p:spPr>
          <a:xfrm flipH="1">
            <a:off x="8241790" y="2604998"/>
            <a:ext cx="3268111" cy="1314460"/>
          </a:xfrm>
          <a:prstGeom prst="rect">
            <a:avLst/>
          </a:prstGeom>
        </p:spPr>
      </p:pic>
      <p:sp>
        <p:nvSpPr>
          <p:cNvPr id="40" name="Скругленный прямоугольник 62">
            <a:extLst>
              <a:ext uri="{FF2B5EF4-FFF2-40B4-BE49-F238E27FC236}">
                <a16:creationId xmlns:a16="http://schemas.microsoft.com/office/drawing/2014/main" id="{E87DA436-164C-4DDB-974C-C008E146D1D7}"/>
              </a:ext>
            </a:extLst>
          </p:cNvPr>
          <p:cNvSpPr/>
          <p:nvPr/>
        </p:nvSpPr>
        <p:spPr>
          <a:xfrm>
            <a:off x="4234035" y="479901"/>
            <a:ext cx="3322320" cy="1607950"/>
          </a:xfrm>
          <a:prstGeom prst="roundRect">
            <a:avLst/>
          </a:pr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3BED4165-9415-4AE1-81F0-D4B2AB8A610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" b="-13278"/>
          <a:stretch/>
        </p:blipFill>
        <p:spPr>
          <a:xfrm flipH="1">
            <a:off x="4288244" y="624587"/>
            <a:ext cx="3268111" cy="1314460"/>
          </a:xfrm>
          <a:prstGeom prst="rect">
            <a:avLst/>
          </a:prstGeom>
        </p:spPr>
      </p:pic>
      <p:sp>
        <p:nvSpPr>
          <p:cNvPr id="31" name="Скругленный прямоугольник 52">
            <a:extLst>
              <a:ext uri="{FF2B5EF4-FFF2-40B4-BE49-F238E27FC236}">
                <a16:creationId xmlns:a16="http://schemas.microsoft.com/office/drawing/2014/main" id="{48C85FA8-49B9-A550-B6D5-54AB98F8FAD8}"/>
              </a:ext>
            </a:extLst>
          </p:cNvPr>
          <p:cNvSpPr/>
          <p:nvPr/>
        </p:nvSpPr>
        <p:spPr>
          <a:xfrm>
            <a:off x="4225018" y="167954"/>
            <a:ext cx="3731989" cy="3638383"/>
          </a:xfrm>
          <a:prstGeom prst="roundRect">
            <a:avLst/>
          </a:prstGeom>
          <a:blipFill>
            <a:blip r:embed="rId2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516248" y="4083739"/>
            <a:ext cx="194310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7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32" grpId="0" animBg="1"/>
      <p:bldP spid="32" grpId="1" animBg="1"/>
      <p:bldP spid="34" grpId="0" animBg="1"/>
      <p:bldP spid="34" grpId="1" animBg="1"/>
      <p:bldP spid="36" grpId="0" animBg="1"/>
      <p:bldP spid="36" grpId="1" animBg="1"/>
      <p:bldP spid="38" grpId="0" animBg="1"/>
      <p:bldP spid="38" grpId="1" animBg="1"/>
      <p:bldP spid="40" grpId="0" animBg="1"/>
      <p:bldP spid="40" grpId="1" animBg="1"/>
      <p:bldP spid="31" grpId="0" animBg="1"/>
      <p:bldP spid="3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1BCB5F8-B5BE-4600-953C-05BB54D06608}"/>
</file>

<file path=customXml/itemProps2.xml><?xml version="1.0" encoding="utf-8"?>
<ds:datastoreItem xmlns:ds="http://schemas.openxmlformats.org/officeDocument/2006/customXml" ds:itemID="{AF1A1EB9-740D-41BD-A80E-28652691A5D5}"/>
</file>

<file path=customXml/itemProps3.xml><?xml version="1.0" encoding="utf-8"?>
<ds:datastoreItem xmlns:ds="http://schemas.openxmlformats.org/officeDocument/2006/customXml" ds:itemID="{371AAC36-60C3-4B81-BB2D-717DE5BB2ED8}"/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27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Lucky-Julia</dc:creator>
  <cp:lastModifiedBy>JuliaSpeechTherapist</cp:lastModifiedBy>
  <cp:revision>10</cp:revision>
  <dcterms:created xsi:type="dcterms:W3CDTF">2024-11-22T13:34:43Z</dcterms:created>
  <dcterms:modified xsi:type="dcterms:W3CDTF">2025-08-14T13:34:40Z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