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AB2F3-DE20-46F1-852F-E5790E7CC9BB}" type="datetimeFigureOut">
              <a:rPr lang="ru-UA" smtClean="0"/>
              <a:t>06.08.2024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63BDB-E641-4E2D-8274-97311532F96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763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Голова,  буйвол, волна, лавочка, лакомство, волк, самосвал, водолаз, волосы</a:t>
            </a:r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63BDB-E641-4E2D-8274-97311532F96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618501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7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9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5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6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0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2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9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8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1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796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2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Изображение выглядит как плавсредство, транспорт, корабль, небо&#10;&#10;Автоматически созданное описание">
            <a:extLst>
              <a:ext uri="{FF2B5EF4-FFF2-40B4-BE49-F238E27FC236}">
                <a16:creationId xmlns:a16="http://schemas.microsoft.com/office/drawing/2014/main" id="{A64F8D41-91E4-39B0-2C38-EA9D3BAF73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6F3FC425-BBAE-7ED1-5FA7-0DF98B71EF95}"/>
              </a:ext>
            </a:extLst>
          </p:cNvPr>
          <p:cNvSpPr/>
          <p:nvPr/>
        </p:nvSpPr>
        <p:spPr>
          <a:xfrm>
            <a:off x="561975" y="944254"/>
            <a:ext cx="1666875" cy="1666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9D857745-E04E-C5FB-AD1E-DF5D52377299}"/>
              </a:ext>
            </a:extLst>
          </p:cNvPr>
          <p:cNvSpPr/>
          <p:nvPr/>
        </p:nvSpPr>
        <p:spPr>
          <a:xfrm>
            <a:off x="9713992" y="940335"/>
            <a:ext cx="1666875" cy="1666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E9633D8-300F-0EE7-9A40-B10FE7C6B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3074767-88AC-9FD8-05D9-12A98FF04499}"/>
              </a:ext>
            </a:extLst>
          </p:cNvPr>
          <p:cNvSpPr/>
          <p:nvPr/>
        </p:nvSpPr>
        <p:spPr>
          <a:xfrm>
            <a:off x="3670013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FA2A2E0-FF18-CA26-DAE5-E1C530237F43}"/>
              </a:ext>
            </a:extLst>
          </p:cNvPr>
          <p:cNvSpPr/>
          <p:nvPr/>
        </p:nvSpPr>
        <p:spPr>
          <a:xfrm>
            <a:off x="5413088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1684485-6841-9195-8965-F9E7C63024D2}"/>
              </a:ext>
            </a:extLst>
          </p:cNvPr>
          <p:cNvSpPr/>
          <p:nvPr/>
        </p:nvSpPr>
        <p:spPr>
          <a:xfrm>
            <a:off x="7156163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A922D3C-2F71-591E-91C7-218022CA1153}"/>
              </a:ext>
            </a:extLst>
          </p:cNvPr>
          <p:cNvSpPr/>
          <p:nvPr/>
        </p:nvSpPr>
        <p:spPr>
          <a:xfrm>
            <a:off x="3670013" y="2793107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F36DDE0-A9FC-99F3-0526-9C0EF03DB490}"/>
              </a:ext>
            </a:extLst>
          </p:cNvPr>
          <p:cNvSpPr/>
          <p:nvPr/>
        </p:nvSpPr>
        <p:spPr>
          <a:xfrm>
            <a:off x="5413088" y="2793107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ED403C6-118B-052A-EB22-D1D56FF88489}"/>
              </a:ext>
            </a:extLst>
          </p:cNvPr>
          <p:cNvSpPr/>
          <p:nvPr/>
        </p:nvSpPr>
        <p:spPr>
          <a:xfrm>
            <a:off x="7156163" y="2774379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A5479C6-0F24-6F27-C865-81714AD82588}"/>
              </a:ext>
            </a:extLst>
          </p:cNvPr>
          <p:cNvSpPr/>
          <p:nvPr/>
        </p:nvSpPr>
        <p:spPr>
          <a:xfrm>
            <a:off x="3670013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901C3DE-C54A-1D9D-A181-55AFAB5788A0}"/>
              </a:ext>
            </a:extLst>
          </p:cNvPr>
          <p:cNvSpPr/>
          <p:nvPr/>
        </p:nvSpPr>
        <p:spPr>
          <a:xfrm>
            <a:off x="5413088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9C93402-C8C2-B344-765B-0029EB846D19}"/>
              </a:ext>
            </a:extLst>
          </p:cNvPr>
          <p:cNvSpPr/>
          <p:nvPr/>
        </p:nvSpPr>
        <p:spPr>
          <a:xfrm>
            <a:off x="7156163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1D65DCE-DDC1-8FE6-95E7-A3C10C049F2F}"/>
              </a:ext>
            </a:extLst>
          </p:cNvPr>
          <p:cNvSpPr/>
          <p:nvPr/>
        </p:nvSpPr>
        <p:spPr>
          <a:xfrm>
            <a:off x="4151746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B8A6411-833A-4E7A-75EB-106B543904EA}"/>
              </a:ext>
            </a:extLst>
          </p:cNvPr>
          <p:cNvSpPr/>
          <p:nvPr/>
        </p:nvSpPr>
        <p:spPr>
          <a:xfrm>
            <a:off x="5894821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BFC9CAB-489E-F27B-32C5-DB0CBE50221D}"/>
              </a:ext>
            </a:extLst>
          </p:cNvPr>
          <p:cNvSpPr/>
          <p:nvPr/>
        </p:nvSpPr>
        <p:spPr>
          <a:xfrm>
            <a:off x="7637896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0326DA61-5DBB-3C09-557C-3065EB894F31}"/>
              </a:ext>
            </a:extLst>
          </p:cNvPr>
          <p:cNvSpPr/>
          <p:nvPr/>
        </p:nvSpPr>
        <p:spPr>
          <a:xfrm>
            <a:off x="2790657" y="1531765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UA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6D0B511F-E8D1-BE69-15C5-B36569E5280F}"/>
              </a:ext>
            </a:extLst>
          </p:cNvPr>
          <p:cNvSpPr/>
          <p:nvPr/>
        </p:nvSpPr>
        <p:spPr>
          <a:xfrm>
            <a:off x="2790657" y="3274840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D02938C7-7A25-29E9-FB77-875AD0234E92}"/>
              </a:ext>
            </a:extLst>
          </p:cNvPr>
          <p:cNvSpPr/>
          <p:nvPr/>
        </p:nvSpPr>
        <p:spPr>
          <a:xfrm>
            <a:off x="2790657" y="499626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BD63FE3-B59C-57FF-4B7B-3E9FF9D5E2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6" y="1157249"/>
            <a:ext cx="584689" cy="5537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8656806-CCC3-251A-C9F6-3F7D0E3B97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2" y="1824005"/>
            <a:ext cx="584689" cy="5537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240B816-3A06-8E35-5548-3274C3AE7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17" y="1184114"/>
            <a:ext cx="584689" cy="5537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BB63585-1218-D715-7211-2A9E68B83A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02" y="1737874"/>
            <a:ext cx="584689" cy="5537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2949054-4DE9-CD37-370E-7E8C326CF1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213" y="1434129"/>
            <a:ext cx="584689" cy="5537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6727938-3F6E-98A5-6C77-3AA093CFD6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" y="1385223"/>
            <a:ext cx="584689" cy="55376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D4FBB980-9F56-8B43-F7E9-FFAAF7575B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7" y="2950966"/>
            <a:ext cx="1385414" cy="131212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E6EC1E9-BF30-E348-DFBB-FF53A1DDCF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5" y="4652206"/>
            <a:ext cx="1385414" cy="131212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E41F1BC8-8077-5FAB-676F-52EDA38253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17" y="1044498"/>
            <a:ext cx="1819275" cy="181927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4835963B-7D85-35F2-F411-08B2642A32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93" y="1014744"/>
            <a:ext cx="1819275" cy="181927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AAE8C9D-B83F-4F31-3049-AAE2DF7BC4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34" y="2755005"/>
            <a:ext cx="1819275" cy="181927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67D09EE0-C076-065F-D4B4-39EF4F9772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03" y="4398632"/>
            <a:ext cx="1819275" cy="181927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2A98D8C5-2F0E-79A8-FA52-4A7C51995C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4" y="4632229"/>
            <a:ext cx="1385414" cy="131212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B708458-F2CF-6E00-BE58-CE9A358725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0" y="2996885"/>
            <a:ext cx="1385414" cy="1312128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3B5B142-FB03-80CC-FD93-FA53C21BB4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0" y="1238817"/>
            <a:ext cx="1385414" cy="13121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C0D6E1-9832-7E29-419E-97946880C7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рисунок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FF8E35D-E043-F394-BC94-6E0CCCF452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88" y="2641175"/>
            <a:ext cx="1860186" cy="186018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зарисовка, парик, прическа, стиль&#10;&#10;Автоматически созданное описание">
            <a:extLst>
              <a:ext uri="{FF2B5EF4-FFF2-40B4-BE49-F238E27FC236}">
                <a16:creationId xmlns:a16="http://schemas.microsoft.com/office/drawing/2014/main" id="{0980ABDC-7481-DEE6-69C9-46AB938394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567" y="1023343"/>
            <a:ext cx="1743075" cy="17430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C6A6DF-781D-D167-140A-4553D44BDBE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49" y="1157249"/>
            <a:ext cx="1556813" cy="155681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F336B80-3253-77FA-9E92-EF47BE07E0C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97" y="3001585"/>
            <a:ext cx="1416259" cy="141625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крупный рогатый скот, бык, рог, Бык&#10;&#10;Автоматически созданное описание">
            <a:extLst>
              <a:ext uri="{FF2B5EF4-FFF2-40B4-BE49-F238E27FC236}">
                <a16:creationId xmlns:a16="http://schemas.microsoft.com/office/drawing/2014/main" id="{133E369A-C75F-3BDC-5934-A47925724CC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83" y="1242424"/>
            <a:ext cx="1440869" cy="1440869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искусство, Графика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5161FA2-7AC5-65E6-E795-F254C49774F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52" y="4607908"/>
            <a:ext cx="1500913" cy="1500913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млекопитающее, волк, соба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C9ECFFF0-C453-F871-D1C4-593C04ACC1B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05" y="4647953"/>
            <a:ext cx="1478985" cy="1478985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мебель, скамейка&#10;&#10;Автоматически созданное описание">
            <a:extLst>
              <a:ext uri="{FF2B5EF4-FFF2-40B4-BE49-F238E27FC236}">
                <a16:creationId xmlns:a16="http://schemas.microsoft.com/office/drawing/2014/main" id="{A1FFBB30-5F16-5C73-A808-EEFD685CD08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96" y="4542715"/>
            <a:ext cx="1819275" cy="1819275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281E7D52-7200-5630-16FA-D215DE83EDE2}"/>
              </a:ext>
            </a:extLst>
          </p:cNvPr>
          <p:cNvGrpSpPr/>
          <p:nvPr/>
        </p:nvGrpSpPr>
        <p:grpSpPr>
          <a:xfrm>
            <a:off x="3737812" y="2821902"/>
            <a:ext cx="1621058" cy="1625314"/>
            <a:chOff x="1566054" y="7471586"/>
            <a:chExt cx="2358253" cy="2364444"/>
          </a:xfrm>
        </p:grpSpPr>
        <p:pic>
          <p:nvPicPr>
            <p:cNvPr id="44" name="Рисунок 43" descr="Изображение выглядит как фрукт, яблоко, еда, Натураль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23A4AA2B-DE4F-1DD9-716E-89C1C5467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155" y="7471586"/>
              <a:ext cx="2251152" cy="2251152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еда, конфета, шоколад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1C241D86-5A81-4978-0934-747596B21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5898">
              <a:off x="1566054" y="8319595"/>
              <a:ext cx="1291762" cy="1291762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апельсин, еда, иллюстрация, искусство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08C14A6F-2C8C-5241-EF0D-7111F3349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164" y="8389765"/>
              <a:ext cx="1446265" cy="1446265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9A6A78D-5597-755B-6F32-D08273C80E1C}"/>
              </a:ext>
            </a:extLst>
          </p:cNvPr>
          <p:cNvGrpSpPr/>
          <p:nvPr/>
        </p:nvGrpSpPr>
        <p:grpSpPr>
          <a:xfrm>
            <a:off x="3572958" y="1023343"/>
            <a:ext cx="5342785" cy="5438192"/>
            <a:chOff x="12467126" y="828675"/>
            <a:chExt cx="5342785" cy="5438192"/>
          </a:xfrm>
        </p:grpSpPr>
        <p:pic>
          <p:nvPicPr>
            <p:cNvPr id="7" name="Рисунок 6" descr="Изображение выглядит как рисунок, Предметная фотография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DD80BA7A-C2D8-425A-E443-10B542102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7126" y="828675"/>
              <a:ext cx="5342785" cy="5438192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транспорт, плавсредство, корабль, парусное судно&#10;&#10;Автоматически созданное описание">
              <a:extLst>
                <a:ext uri="{FF2B5EF4-FFF2-40B4-BE49-F238E27FC236}">
                  <a16:creationId xmlns:a16="http://schemas.microsoft.com/office/drawing/2014/main" id="{6CAFB9D8-BD23-9CDF-B730-F1CD5B73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8007" y="2055472"/>
              <a:ext cx="1574006" cy="1574006"/>
            </a:xfrm>
            <a:prstGeom prst="rect">
              <a:avLst/>
            </a:prstGeom>
          </p:spPr>
        </p:pic>
      </p:grpSp>
      <p:pic>
        <p:nvPicPr>
          <p:cNvPr id="179" name="Picture 178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4479" y="3348432"/>
            <a:ext cx="2162175" cy="2686050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01343" y="3429000"/>
            <a:ext cx="24860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8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24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6</cp:revision>
  <dcterms:created xsi:type="dcterms:W3CDTF">2024-05-06T12:25:36Z</dcterms:created>
  <dcterms:modified xsi:type="dcterms:W3CDTF">2024-08-06T16:51:37Z</dcterms:modified>
</cp:coreProperties>
</file>