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58000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291" y="2012824"/>
            <a:ext cx="34290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7CFB2D-E68E-4B6B-8E40-1AF9CA884138}"/>
</file>

<file path=customXml/itemProps2.xml><?xml version="1.0" encoding="utf-8"?>
<ds:datastoreItem xmlns:ds="http://schemas.openxmlformats.org/officeDocument/2006/customXml" ds:itemID="{CA1BE8B9-9EB2-400D-B3A9-B09B2D1022D2}"/>
</file>

<file path=customXml/itemProps3.xml><?xml version="1.0" encoding="utf-8"?>
<ds:datastoreItem xmlns:ds="http://schemas.openxmlformats.org/officeDocument/2006/customXml" ds:itemID="{F29E4527-229E-4C6C-87AE-9A868D09FF42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2024-08-01T07:29:03Z</dcterms:created>
  <dcterms:modified xsi:type="dcterms:W3CDTF">2024-12-24T14:30:34Z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