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2328" y="831848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63" y="1016114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6" y="2427450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12" y="1031889"/>
            <a:ext cx="1682767" cy="16827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84" y="94458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280" y="2549671"/>
            <a:ext cx="1682767" cy="1682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83" y="2479838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1072101"/>
            <a:ext cx="1969638" cy="1814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70638">
            <a:off x="6871993" y="2750845"/>
            <a:ext cx="1459683" cy="14596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" y="5142194"/>
            <a:ext cx="1955611" cy="17767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38" y="4989695"/>
            <a:ext cx="1736164" cy="1776707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1397" y="3001477"/>
            <a:ext cx="30194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2024-07-23T08:11:38Z</dcterms:created>
  <dcterms:modified xsi:type="dcterms:W3CDTF">2024-11-15T19:52:34Z</dcterms:modified>
</cp:coreProperties>
</file>