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JP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25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3" name="Рисунок 12" descr="Изображение выглядит как мультфильм, обувь, кукла, аним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DE7DE4-8451-9892-7CA2-0A0927D093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445" y="406947"/>
            <a:ext cx="5604593" cy="5604593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искусств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FF9E931-7387-B60A-DD15-928BEBE4D8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4990">
            <a:off x="3725583" y="1401696"/>
            <a:ext cx="1025690" cy="1025690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артина, рисунок, Детское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7A632D-B1FD-9344-BCC2-813010C0B9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090" y="469648"/>
            <a:ext cx="5217683" cy="5217682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C1700CD-6F0F-573A-AC38-F5003562E6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447" y="876804"/>
            <a:ext cx="4882928" cy="488292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Торт на день рождения, свеча, десерт, день рожде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1E5DBC7-C136-D342-318E-3EB1A76512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748" y="876804"/>
            <a:ext cx="4615509" cy="4653290"/>
          </a:xfrm>
          <a:prstGeom prst="rect">
            <a:avLst/>
          </a:prstGeom>
        </p:spPr>
      </p:pic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3618EC10-5C71-367A-1139-53AF63AF6AF0}"/>
              </a:ext>
            </a:extLst>
          </p:cNvPr>
          <p:cNvGrpSpPr/>
          <p:nvPr/>
        </p:nvGrpSpPr>
        <p:grpSpPr>
          <a:xfrm>
            <a:off x="2482254" y="1032855"/>
            <a:ext cx="3532383" cy="2033472"/>
            <a:chOff x="2482254" y="1032855"/>
            <a:chExt cx="3532383" cy="2033472"/>
          </a:xfrm>
        </p:grpSpPr>
        <p:pic>
          <p:nvPicPr>
            <p:cNvPr id="38" name="Рисунок 37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FAAA189-B348-A642-3F69-662FEEFDD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2254" y="1163523"/>
              <a:ext cx="1902804" cy="1902804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55E95F0-DFF8-FBE0-60BB-68039AC8F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6100" y="1032855"/>
              <a:ext cx="1902804" cy="1902804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6179D4-F1EA-EC34-2B66-98EFE4428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1833" y="1163522"/>
              <a:ext cx="1902804" cy="1902804"/>
            </a:xfrm>
            <a:prstGeom prst="rect">
              <a:avLst/>
            </a:prstGeom>
          </p:spPr>
        </p:pic>
      </p:grpSp>
      <p:pic>
        <p:nvPicPr>
          <p:cNvPr id="46" name="Рисунок 45" descr="Изображение выглядит как плавсредство, корабль, транспорт, лод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75B5D9-DAC7-4033-FD56-35C64A4EE6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34"/>
          <a:stretch/>
        </p:blipFill>
        <p:spPr>
          <a:xfrm>
            <a:off x="2241629" y="1124732"/>
            <a:ext cx="4424827" cy="1396385"/>
          </a:xfrm>
          <a:prstGeom prst="rect">
            <a:avLst/>
          </a:prstGeom>
        </p:spPr>
      </p:pic>
      <p:pic>
        <p:nvPicPr>
          <p:cNvPr id="50" name="Рисунок 49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EA61ED9-FAA3-FE7A-5230-E3690112A29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7"/>
          <a:stretch/>
        </p:blipFill>
        <p:spPr>
          <a:xfrm>
            <a:off x="1245917" y="2354600"/>
            <a:ext cx="6223191" cy="4175929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строительство, мультфильм, скворечник, до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04FE11E-AB91-163F-525B-6C164D25C96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162" y="500998"/>
            <a:ext cx="5217683" cy="5217683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млекопитающее, зарисовка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BDF434-6DFA-A864-0EE7-455A5373A05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538" y="3000397"/>
            <a:ext cx="2284844" cy="2284844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мультфильм, собака, млекопитающее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2B17978-E20D-29F0-DAB6-B468CB34088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665" y="2974449"/>
            <a:ext cx="2372192" cy="2372192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свинья, Свиньи, домашняя свинья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EA7A0C7-8540-9ACA-E419-64700F5FA90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499" y="1750425"/>
            <a:ext cx="4001120" cy="4001120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беспозвон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02957E-1232-B9BA-C876-8D854A53961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71510" flipH="1">
            <a:off x="4610196" y="1524727"/>
            <a:ext cx="1634551" cy="1634551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мультфильм, графическая вставка, иллюстрация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5BB6B56-BC0D-77AE-D126-5421B378802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36184" y="2056142"/>
            <a:ext cx="3320405" cy="3320405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телевидение, монитор, Телевизор, Устройство отображе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99BC26-E8DD-4798-191D-19D2B0E7DBD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550" y="1200618"/>
            <a:ext cx="2996045" cy="2996045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дерево, детская площадка, растение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03F11C-7B16-5583-BD72-45514D854E44}"/>
              </a:ext>
            </a:extLst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077344" y="1906800"/>
            <a:ext cx="1794457" cy="1329227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цветок, лепесток, зарисовка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B0D6C42-5ABF-1660-E49E-9ABC0FAFF9D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344" y="2111667"/>
            <a:ext cx="3795270" cy="3795270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зарисовка, мультфильм, слон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DD91BF3-FAB9-3A51-854E-6C7BCE4F7A8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967" y="2375389"/>
            <a:ext cx="2881804" cy="2755286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лягушка, амфибия, Настоящая лягушка, ж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92D94E-C692-B477-F749-E0C504E65B3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169" y="2584426"/>
            <a:ext cx="2981830" cy="2981830"/>
          </a:xfrm>
          <a:prstGeom prst="rect">
            <a:avLst/>
          </a:prstGeom>
        </p:spPr>
      </p:pic>
      <p:pic>
        <p:nvPicPr>
          <p:cNvPr id="60" name="Рисунок 59" descr="Изображение выглядит как овощи, с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67B189-A4AB-1BFA-D64B-1BB920441C8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962" y="0"/>
            <a:ext cx="5822433" cy="5822433"/>
          </a:xfrm>
          <a:prstGeom prst="rect">
            <a:avLst/>
          </a:prstGeom>
        </p:spPr>
      </p:pic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1310A360-00D2-F1A4-EFCB-65B291F4A7DB}"/>
              </a:ext>
            </a:extLst>
          </p:cNvPr>
          <p:cNvGrpSpPr/>
          <p:nvPr/>
        </p:nvGrpSpPr>
        <p:grpSpPr>
          <a:xfrm>
            <a:off x="1449276" y="2550378"/>
            <a:ext cx="5370200" cy="1803007"/>
            <a:chOff x="10750115" y="10114224"/>
            <a:chExt cx="5370200" cy="1803007"/>
          </a:xfrm>
        </p:grpSpPr>
        <p:pic>
          <p:nvPicPr>
            <p:cNvPr id="62" name="Рисунок 61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EF292D-252B-ED3C-E8B6-F714CE706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115" y="10430598"/>
              <a:ext cx="1356102" cy="1356102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фрукт, Натуральные продукты, ананас, Анана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F82F73C-1AAA-E432-4716-DC7D87A75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64077" y="10114224"/>
              <a:ext cx="1199188" cy="1236511"/>
            </a:xfrm>
            <a:prstGeom prst="rect">
              <a:avLst/>
            </a:prstGeom>
          </p:spPr>
        </p:pic>
        <p:pic>
          <p:nvPicPr>
            <p:cNvPr id="68" name="Рисунок 67" descr="Изображение выглядит как банан, фрукт, Плантан, Банан С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8D6152-891F-AF2B-77EB-29AD76209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56673" y="10612155"/>
              <a:ext cx="1011242" cy="1022145"/>
            </a:xfrm>
            <a:prstGeom prst="rect">
              <a:avLst/>
            </a:prstGeom>
          </p:spPr>
        </p:pic>
        <p:pic>
          <p:nvPicPr>
            <p:cNvPr id="69" name="Рисунок 68" descr="Изображение выглядит как фрукт, Натуральные продукты, ананас, Анана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FFD5C5B-ED03-DAD6-A5B0-56525CCE5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4165" y="10379286"/>
              <a:ext cx="1199188" cy="1236511"/>
            </a:xfrm>
            <a:prstGeom prst="rect">
              <a:avLst/>
            </a:prstGeom>
          </p:spPr>
        </p:pic>
        <p:pic>
          <p:nvPicPr>
            <p:cNvPr id="70" name="Рисунок 69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0804352-2C36-108F-A524-934478F38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61260" y="10379286"/>
              <a:ext cx="1478584" cy="1478584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48DA398-98E5-D350-6740-A2437EF72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20320" y="10561129"/>
              <a:ext cx="1356102" cy="1356102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банан, фрукт, Плантан, Банан С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73A89A-4DEE-63C6-68CD-36A87FF72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09073" y="10764555"/>
              <a:ext cx="1011242" cy="1022145"/>
            </a:xfrm>
            <a:prstGeom prst="rect">
              <a:avLst/>
            </a:prstGeom>
          </p:spPr>
        </p:pic>
      </p:grpSp>
      <p:pic>
        <p:nvPicPr>
          <p:cNvPr id="44" name="Рисунок 43" descr="Изображение выглядит как картина, замерзание, зим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AA3DD8-A481-2BB1-DF29-79147DB76A0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0" r="9423"/>
          <a:stretch/>
        </p:blipFill>
        <p:spPr>
          <a:xfrm>
            <a:off x="1944390" y="909729"/>
            <a:ext cx="4615509" cy="438646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6" name="Рисунок 55" descr="Изображение выглядит как плавательный бассейн, бассейн, плавание, в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5C98FA-7A90-A744-F4DF-D8F7FF9F7FF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239" y="2697027"/>
            <a:ext cx="2789861" cy="2789860"/>
          </a:xfrm>
          <a:prstGeom prst="rect">
            <a:avLst/>
          </a:prstGeom>
        </p:spPr>
      </p:pic>
      <p:pic>
        <p:nvPicPr>
          <p:cNvPr id="58" name="Рисунок 57" descr="Изображение выглядит как Человеческое лицо, женщина, человек, Танец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E58C1FE-E794-BEAA-75B4-0C37D7C6A5F8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210" y="2866332"/>
            <a:ext cx="1460924" cy="146092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254124" y="1205224"/>
            <a:ext cx="3989767" cy="3819700"/>
          </a:xfrm>
          <a:prstGeom prst="rect">
            <a:avLst/>
          </a:prstGeom>
        </p:spPr>
      </p:pic>
      <p:pic>
        <p:nvPicPr>
          <p:cNvPr id="201" name="Picture 200" descr="image.png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7834488" y="2987690"/>
            <a:ext cx="3276600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D067A92-429A-409D-A96C-6799ACBA2852}"/>
</file>

<file path=customXml/itemProps2.xml><?xml version="1.0" encoding="utf-8"?>
<ds:datastoreItem xmlns:ds="http://schemas.openxmlformats.org/officeDocument/2006/customXml" ds:itemID="{A581310F-E365-42EC-A627-0F6ABBE16C7C}"/>
</file>

<file path=customXml/itemProps3.xml><?xml version="1.0" encoding="utf-8"?>
<ds:datastoreItem xmlns:ds="http://schemas.openxmlformats.org/officeDocument/2006/customXml" ds:itemID="{919E878D-54B2-4154-A994-A75ED0807D29}"/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2025-02-17T12:03:00Z</dcterms:created>
  <dcterms:modified xsi:type="dcterms:W3CDTF">2025-02-19T08:32:10Z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