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66" autoAdjust="0"/>
  </p:normalViewPr>
  <p:slideViewPr>
    <p:cSldViewPr snapToGrid="0">
      <p:cViewPr>
        <p:scale>
          <a:sx n="50" d="100"/>
          <a:sy n="50" d="100"/>
        </p:scale>
        <p:origin x="27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7242" y="1101842"/>
            <a:ext cx="893403" cy="966381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30B771F-D345-E6E3-089E-118654DA681A}"/>
              </a:ext>
            </a:extLst>
          </p:cNvPr>
          <p:cNvGrpSpPr/>
          <p:nvPr/>
        </p:nvGrpSpPr>
        <p:grpSpPr>
          <a:xfrm>
            <a:off x="1008967" y="3394300"/>
            <a:ext cx="3254756" cy="2369321"/>
            <a:chOff x="1008967" y="3394300"/>
            <a:chExt cx="3254756" cy="2369321"/>
          </a:xfrm>
        </p:grpSpPr>
        <p:pic>
          <p:nvPicPr>
            <p:cNvPr id="45" name="3 Рисунок 44">
              <a:extLst>
                <a:ext uri="{FF2B5EF4-FFF2-40B4-BE49-F238E27FC236}">
                  <a16:creationId xmlns:a16="http://schemas.microsoft.com/office/drawing/2014/main" id="{A7FBCE6B-AD92-4C06-9A55-EE4AF0C3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008967" y="3394300"/>
              <a:ext cx="3254756" cy="23693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26F87A3-5BEC-E1AC-381E-B943BECB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470" y="4878882"/>
              <a:ext cx="408173" cy="40817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CA4B769-435C-F416-1A02-76240D53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063149" y="4576899"/>
              <a:ext cx="679619" cy="679619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0DF939-5270-38A5-58A6-A929BC587BA4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4558606" y="3445600"/>
            <a:chExt cx="3035440" cy="2447200"/>
          </a:xfrm>
        </p:grpSpPr>
        <p:grpSp>
          <p:nvGrpSpPr>
            <p:cNvPr id="46" name="4 Группа 45">
              <a:extLst>
                <a:ext uri="{FF2B5EF4-FFF2-40B4-BE49-F238E27FC236}">
                  <a16:creationId xmlns:a16="http://schemas.microsoft.com/office/drawing/2014/main" id="{7397E466-654A-406C-991A-32DF7432B166}"/>
                </a:ext>
              </a:extLst>
            </p:cNvPr>
            <p:cNvGrpSpPr/>
            <p:nvPr/>
          </p:nvGrpSpPr>
          <p:grpSpPr>
            <a:xfrm>
              <a:off x="4558606" y="3445600"/>
              <a:ext cx="3035440" cy="2447200"/>
              <a:chOff x="1154430" y="840921"/>
              <a:chExt cx="6952777" cy="545827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DD35D14-870B-486A-BB21-D3FA76FE5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46E0F594-AAF4-44A5-8F31-CE277161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6E064693-D722-4A86-B2B5-210A7F49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803CF5A-C4BD-41B7-AB56-BB17449BB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8622E74-0D16-41C7-830D-241E8B16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B6317051-D05E-4D91-8E07-8144A7426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E7F341F-6E59-4993-A576-099BEAE5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AEF0E70-80E7-44B7-B51A-B90851C90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3147F53-A865-4E6D-B67D-9086AC8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E5B0C7D4-956C-4B3E-A802-603A547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727CA14-64BB-4A6E-B8A7-EE0B3C5A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2" name="Рисунок 1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37023CE-1504-BCFE-B3B8-55C391CA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03" y="4366714"/>
              <a:ext cx="502761" cy="502761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04195" y="857654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90" y="628526"/>
            <a:ext cx="7126842" cy="577950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8C51B4-6976-72B5-F65E-33C31403F815}"/>
              </a:ext>
            </a:extLst>
          </p:cNvPr>
          <p:cNvGrpSpPr/>
          <p:nvPr/>
        </p:nvGrpSpPr>
        <p:grpSpPr>
          <a:xfrm>
            <a:off x="529352" y="628526"/>
            <a:ext cx="7370703" cy="5365554"/>
            <a:chOff x="21035306" y="1057369"/>
            <a:chExt cx="7370703" cy="5365554"/>
          </a:xfrm>
        </p:grpSpPr>
        <p:pic>
          <p:nvPicPr>
            <p:cNvPr id="82" name="33 Рисунок 19">
              <a:extLst>
                <a:ext uri="{FF2B5EF4-FFF2-40B4-BE49-F238E27FC236}">
                  <a16:creationId xmlns:a16="http://schemas.microsoft.com/office/drawing/2014/main" id="{0DBD7D17-BDB3-6432-19F9-56A0818E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035306" y="1057369"/>
              <a:ext cx="7370703" cy="536555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3F64E5-D6B1-C831-92A2-F33EBAB5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363" y="4466920"/>
              <a:ext cx="1001472" cy="100147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AABEB7-9153-01FD-FF55-CC8529524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3384293" y="3725045"/>
              <a:ext cx="1638807" cy="163880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CC4571E-646A-792E-CC20-B416C4774B1B}"/>
              </a:ext>
            </a:extLst>
          </p:cNvPr>
          <p:cNvGrpSpPr/>
          <p:nvPr/>
        </p:nvGrpSpPr>
        <p:grpSpPr>
          <a:xfrm>
            <a:off x="879903" y="842315"/>
            <a:ext cx="6952777" cy="5458279"/>
            <a:chOff x="7257478" y="-3637387"/>
            <a:chExt cx="6952777" cy="5458279"/>
          </a:xfrm>
        </p:grpSpPr>
        <p:grpSp>
          <p:nvGrpSpPr>
            <p:cNvPr id="66" name="44 Группа 20">
              <a:extLst>
                <a:ext uri="{FF2B5EF4-FFF2-40B4-BE49-F238E27FC236}">
                  <a16:creationId xmlns:a16="http://schemas.microsoft.com/office/drawing/2014/main" id="{6E7013EE-4832-804D-E8A2-8F91635B9ED3}"/>
                </a:ext>
              </a:extLst>
            </p:cNvPr>
            <p:cNvGrpSpPr/>
            <p:nvPr/>
          </p:nvGrpSpPr>
          <p:grpSpPr>
            <a:xfrm>
              <a:off x="7257478" y="-3637387"/>
              <a:ext cx="6952777" cy="5458279"/>
              <a:chOff x="1154430" y="840921"/>
              <a:chExt cx="6952777" cy="5458279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0FF3AFC-0D69-C9E1-DC42-D7AE8CEB7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22F1A51-583B-1093-A105-B0BC6F599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5A04685-9473-4EB8-5AE6-5EE34DF9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9D39D34-0A13-7BCF-F95C-96D6C535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760EBC0-5F36-0E05-FDB0-621776DE0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80CF46C-4538-0A15-6083-656C12C5D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4EF431F-B3C1-44E3-2C57-D484770D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7F73968A-3A27-72E0-243C-721975077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E7B8E192-B639-A5DB-2397-42F7ED6A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81673E70-2732-889E-E2E3-6B43AFD07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53FD3763-20EB-9F2E-AE27-223E7421E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3" name="Рисунок 2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5D62AA2-1A75-0D4E-1FB3-93F17E21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831" y="-1730473"/>
              <a:ext cx="1280741" cy="1280741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757337"/>
            <a:ext cx="4821371" cy="4821371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7198" y="2334735"/>
            <a:ext cx="2695575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2024-08-13T21:49:18Z</dcterms:created>
  <dcterms:modified xsi:type="dcterms:W3CDTF">2024-12-06T20:16:47Z</dcterms:modified>
</cp:coreProperties>
</file>