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784C-B937-4713-AA11-E4B6B93B7B5C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9D32-3B99-47F4-8851-56B69362A5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03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9D32-3B99-47F4-8851-56B69362A57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0505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162810" y="65405"/>
            <a:ext cx="1024161" cy="10118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3C9DA0-717A-860D-6F2D-4240F8A19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612" y="631854"/>
            <a:ext cx="4607828" cy="46078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BCC6BC-2D98-3CB8-B925-D9288518F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08" y="4787817"/>
            <a:ext cx="1472323" cy="18408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6073120-9883-0B31-4239-A41E370E39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54" y="4711170"/>
            <a:ext cx="1472324" cy="18408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2074B3A-19DE-5DA6-A05E-30EA663E2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32" y="4851624"/>
            <a:ext cx="1472324" cy="184085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BA3897F-BAA0-D173-A040-1CE8BFD33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4160" y="4507107"/>
            <a:ext cx="1469263" cy="18411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B21453F-36C0-C05E-DF83-F4892C9532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5462" y="4836444"/>
            <a:ext cx="1469263" cy="184115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504B24C-09CC-91AF-9880-DE91AA25C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24" y="4669824"/>
            <a:ext cx="1472323" cy="18408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4336"/>
          <a:stretch/>
        </p:blipFill>
        <p:spPr>
          <a:xfrm>
            <a:off x="2814713" y="714897"/>
            <a:ext cx="4020190" cy="45043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9DB576-6643-45A5-E62A-4E04DC4C20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90" y="4892714"/>
            <a:ext cx="1472323" cy="184085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A8C05CE-B551-48AF-5DAF-1B8A551464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t="11953" r="17175" b="8749"/>
          <a:stretch>
            <a:fillRect/>
          </a:stretch>
        </p:blipFill>
        <p:spPr>
          <a:xfrm>
            <a:off x="4524725" y="5192392"/>
            <a:ext cx="1222885" cy="145873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E8E7C26-D936-BE3B-DEDF-4C8F07A9D3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11325" r="18555" b="9221"/>
          <a:stretch>
            <a:fillRect/>
          </a:stretch>
        </p:blipFill>
        <p:spPr>
          <a:xfrm>
            <a:off x="3810530" y="5155450"/>
            <a:ext cx="1285652" cy="155301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2FA0B89-D464-9556-1BB9-C263D9640A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6814"/>
          <a:stretch>
            <a:fillRect/>
          </a:stretch>
        </p:blipFill>
        <p:spPr>
          <a:xfrm flipH="1">
            <a:off x="4963757" y="5189256"/>
            <a:ext cx="1199442" cy="153831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0232132-F276-6B84-B2FF-258192EA62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11309" r="17908" b="6781"/>
          <a:stretch>
            <a:fillRect/>
          </a:stretch>
        </p:blipFill>
        <p:spPr>
          <a:xfrm flipH="1">
            <a:off x="5845225" y="5192392"/>
            <a:ext cx="1353534" cy="14511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D96084E3-B8CA-B0AA-A59B-8E3DE28556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12463" r="18779" b="9784"/>
          <a:stretch>
            <a:fillRect/>
          </a:stretch>
        </p:blipFill>
        <p:spPr>
          <a:xfrm>
            <a:off x="6426371" y="4757261"/>
            <a:ext cx="1256002" cy="146888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6FE9788-154D-A867-BA0B-ED5FD5EA55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6408" y="4691988"/>
            <a:ext cx="1388869" cy="145111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E8D2B16-D51A-6536-92FA-022C2FCA92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9333"/>
          <a:stretch/>
        </p:blipFill>
        <p:spPr>
          <a:xfrm>
            <a:off x="3163411" y="5125992"/>
            <a:ext cx="1264216" cy="158625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6EA49DAB-8AC5-5285-3946-B514E4C19330}"/>
              </a:ext>
            </a:extLst>
          </p:cNvPr>
          <p:cNvSpPr/>
          <p:nvPr/>
        </p:nvSpPr>
        <p:spPr>
          <a:xfrm>
            <a:off x="3484260" y="1005841"/>
            <a:ext cx="3026026" cy="2940878"/>
          </a:xfrm>
          <a:prstGeom prst="ellipse">
            <a:avLst/>
          </a:prstGeom>
          <a:solidFill>
            <a:schemeClr val="bg2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72BDB14-AB73-320D-B38F-ECA735CF63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323" y="1473676"/>
            <a:ext cx="1981340" cy="198134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9D824B7-639F-13BC-DA1A-0B54F5690B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3" y="1334008"/>
            <a:ext cx="2205121" cy="220512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B1B6634-2488-BBE9-FCB7-282BD55E30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6507"/>
          <a:stretch/>
        </p:blipFill>
        <p:spPr>
          <a:xfrm>
            <a:off x="3897944" y="1203734"/>
            <a:ext cx="2143077" cy="246373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97238FD-E5E5-1961-131E-4C2CD54A62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49" y="1053421"/>
            <a:ext cx="2423168" cy="242316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7F8EDF2-92A4-733F-89BF-EA9881882C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0" b="18622"/>
          <a:stretch>
            <a:fillRect/>
          </a:stretch>
        </p:blipFill>
        <p:spPr>
          <a:xfrm>
            <a:off x="3544802" y="1590687"/>
            <a:ext cx="2837909" cy="172708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709DB66-E1FF-D3DB-959D-124BBAAD6D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66" y="1299357"/>
            <a:ext cx="2231672" cy="22316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549E5F6-90CB-FC12-87FA-55F65E3234F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12461"/>
          <a:stretch>
            <a:fillRect/>
          </a:stretch>
        </p:blipFill>
        <p:spPr>
          <a:xfrm>
            <a:off x="3663927" y="1365429"/>
            <a:ext cx="2735476" cy="2160750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038" y="3091240"/>
            <a:ext cx="20193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47 L -3.95833E-6 0.00023 C 0.00039 -0.01297 0.00039 -0.025 0.00157 -0.03681 C 0.00196 -0.03982 0.00365 -0.04237 0.00469 -0.04491 C 0.00834 -0.05579 0.00664 -0.05487 0.01368 -0.06389 C 0.0306 -0.08542 0.01941 -0.06598 0.04558 -0.08936 C 0.0655 -0.10695 0.05625 -0.1 0.09441 -0.11783 L 0.12839 -0.1338 C 0.13373 -0.13635 0.13907 -0.13843 0.14454 -0.14144 C 0.15704 -0.14885 0.16927 -0.1588 0.18256 -0.16389 L 0.22435 -0.17987 C 0.22826 -0.18149 0.23217 -0.18334 0.23607 -0.18449 C 0.24089 -0.18542 0.24545 -0.18681 0.25013 -0.18797 C 0.25756 -0.18889 0.27487 -0.19028 0.28112 -0.19028 L 0.34506 -0.18797 C 0.35066 -0.1875 0.35638 -0.18542 0.36211 -0.18449 C 0.36667 -0.1838 0.37136 -0.1838 0.37605 -0.18287 C 0.38425 -0.18149 0.39258 -0.1794 0.40105 -0.17778 C 0.41719 -0.17593 0.40899 -0.17732 0.42579 -0.17338 C 0.42891 -0.1713 0.4323 -0.16991 0.4349 -0.1669 C 0.43724 -0.16436 0.43894 -0.16042 0.44089 -0.15741 C 0.44258 -0.15533 0.44414 -0.15348 0.44623 -0.15093 L 0.44623 -0.15047 L 0.44623 -0.15093 " pathEditMode="relative" rAng="0" ptsTypes="AAAAAAAAAAAAAAAAAAAAAAAA">
                                      <p:cBhvr>
                                        <p:cTn id="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69 L 0 0.00023 C 0.00417 -0.05046 0 -0.00602 0.00286 -0.03356 C 0.00404 -0.04282 0.00417 -0.05278 0.00586 -0.06088 C 0.00729 -0.06898 0.00964 -0.07523 0.01172 -0.08125 C 0.01667 -0.09282 0.01849 -0.09931 0.02344 -0.10833 C 0.02734 -0.11481 0.03073 -0.12292 0.03503 -0.12685 C 0.04245 -0.13426 0.04935 -0.14329 0.0569 -0.14699 C 0.05977 -0.14815 0.06276 -0.14861 0.06536 -0.15 C 0.06771 -0.15046 0.06966 -0.15208 0.07188 -0.15255 C 0.07435 -0.15347 0.07721 -0.15347 0.07969 -0.15417 C 0.08307 -0.15486 0.08659 -0.15579 0.08984 -0.15625 L 0.13398 -0.15556 C 0.1362 -0.15556 0.13841 -0.15347 0.14049 -0.15255 C 0.1431 -0.15208 0.14544 -0.15185 0.14818 -0.15139 C 0.15456 -0.14606 0.14922 -0.15 0.15885 -0.14421 C 0.16654 -0.13935 0.16784 -0.13796 0.17344 -0.13565 C 0.17461 -0.13495 0.17578 -0.13426 0.17695 -0.1338 C 0.17799 -0.1338 0.17865 -0.1338 0.18008 -0.1338 L 0.18008 -0.13356 " pathEditMode="relative" rAng="0" ptsTypes="AAAAAAAAAAAAAAAAAA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4.375E-6 0.00092 C 0.00313 -0.00811 0.00665 -0.01621 0.0099 -0.02431 C 0.01394 -0.03449 0.01732 -0.04908 0.02175 -0.05556 C 0.02644 -0.0625 0.03138 -0.06899 0.03607 -0.07616 C 0.03855 -0.08033 0.04102 -0.08635 0.04349 -0.09028 C 0.05352 -0.10533 0.05013 -0.09653 0.05964 -0.10741 C 0.06211 -0.11065 0.06472 -0.11551 0.06732 -0.1176 C 0.07566 -0.1257 0.08412 -0.1301 0.09258 -0.13866 C 0.09349 -0.13959 0.09467 -0.14144 0.09597 -0.1419 C 0.10717 -0.14908 0.10951 -0.14908 0.12032 -0.15232 C 0.12422 -0.15602 0.12813 -0.16088 0.13204 -0.16297 C 0.13633 -0.16528 0.1405 -0.16459 0.14467 -0.16621 C 0.14688 -0.16736 0.14909 -0.16829 0.15157 -0.16922 C 0.19219 -0.16621 0.18816 -0.16829 0.22566 -0.15926 C 0.23191 -0.15764 0.2448 -0.15232 0.25 -0.14908 C 0.25443 -0.1463 0.25834 -0.14144 0.26276 -0.13866 C 0.27032 -0.13334 0.278 -0.1301 0.28542 -0.12477 C 0.28881 -0.12269 0.29219 -0.11713 0.29558 -0.11436 C 0.30391 -0.10811 0.3125 -0.10579 0.32084 -0.09723 C 0.32761 -0.09028 0.33685 -0.07986 0.34362 -0.07616 C 0.34805 -0.07408 0.35261 -0.07408 0.35704 -0.07292 L 0.40092 -0.07986 C 0.4073 -0.08102 0.40456 -0.08149 0.40938 -0.09399 C 0.41185 -0.1 0.41706 -0.11111 0.41706 -0.11065 L 0.41706 -0.11111 " pathEditMode="relative" rAng="0" ptsTypes="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3 C 4.16667E-6 -0.00347 4.16667E-6 -0.01527 0.00065 -0.0206 C 0.00104 -0.02338 0.00143 -0.02639 0.00208 -0.02893 C 0.00234 -0.03055 0.00325 -0.03148 0.0039 -0.03264 C 0.00442 -0.03426 0.00468 -0.03588 0.00533 -0.03727 C 0.00599 -0.03935 0.0069 -0.04097 0.00768 -0.04282 C 0.00846 -0.0449 0.00911 -0.04745 0.00989 -0.04953 C 0.01171 -0.05277 0.01796 -0.06111 0.01875 -0.06227 C 0.03281 -0.08125 0.01549 -0.05833 0.03528 -0.08078 C 0.03632 -0.08194 0.03737 -0.08356 0.03854 -0.08449 C 0.04752 -0.09143 0.05247 -0.09375 0.06237 -0.09838 C 0.0638 -0.09907 0.06562 -0.0993 0.06705 -0.10023 C 0.09192 -0.11111 0.0707 -0.10301 0.0927 -0.11041 C 0.09427 -0.11088 0.09583 -0.1118 0.09726 -0.11203 C 0.10325 -0.11389 0.10677 -0.11435 0.11237 -0.11504 C 0.12708 -0.11435 0.14192 -0.11458 0.1569 -0.11319 C 0.15859 -0.11296 0.16028 -0.11041 0.16237 -0.11041 C 0.16927 -0.10995 0.17643 -0.11111 0.18333 -0.11111 L 0.18711 -0.11203 C 0.18854 -0.1125 0.18984 -0.11203 0.19114 -0.11319 C 0.19179 -0.11365 0.19114 -0.11504 0.19114 -0.11551 L 0.19114 -0.11527 " pathEditMode="relative" rAng="0" ptsTypes="AAAAAAAAAAAAAAAAAAAAAAA">
                                      <p:cBhvr>
                                        <p:cTn id="7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-0.00232 C 0.00664 0.00694 0.01172 0.01412 0.0224 0.01875 C 0.03321 0.02106 0.04688 0.02338 0.06029 0.02592 C 0.11016 0.0375 0.08477 0.03287 0.13659 0.0375 L 0.26927 0.03564 C 0.28399 0.03564 0.29779 0.03287 0.31198 0.03287 C 0.33672 0.03287 0.36107 0.03564 0.38581 0.03564 L 0.45482 0.04004 C 0.4724 0.04236 0.49037 0.04236 0.50729 0.04467 C 0.52969 0.04745 0.54453 0.05231 0.56107 0.05416 C 0.58321 0.06875 0.57604 0.06157 0.57604 0.07824 L 0.57604 0.07569 " pathEditMode="relative" rAng="0" ptsTypes="AAAAAAAAAAAAA">
                                      <p:cBhvr>
                                        <p:cTn id="10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4.375E-6 0.00024 C -0.01355 -0.03078 -0.00704 -0.00995 -0.0099 -0.02638 C -0.0112 -0.03379 -0.01394 -0.04838 -0.01394 -0.04814 C -0.01368 -0.05902 -0.01446 -0.07013 -0.01316 -0.08055 C -0.0125 -0.08611 -0.01042 -0.09097 -0.00821 -0.09513 C -0.00248 -0.10601 0.00221 -0.10995 0.00989 -0.11273 C 0.01263 -0.11365 0.01536 -0.11365 0.01809 -0.11412 C 0.02552 -0.11365 0.0332 -0.11574 0.04036 -0.11273 C 0.04414 -0.11111 0.06145 -0.09305 0.06588 -0.08634 C 0.07122 -0.0787 0.08072 -0.06157 0.08072 -0.06134 C 0.08294 -0.0537 0.08645 -0.04074 0.08906 -0.03518 C 0.09505 -0.02175 0.09401 -0.02453 0.10221 -0.003 C 0.10364 0.00093 0.10468 0.00533 0.10638 0.0088 C 0.10859 0.01366 0.11132 0.01737 0.11367 0.022 C 0.12044 0.03519 0.12083 0.04121 0.12942 0.04838 C 0.13086 0.04954 0.13268 0.04954 0.13437 0.04977 C 0.13893 0.05047 0.14362 0.0507 0.1483 0.05139 C 0.15195 0.04931 0.15559 0.04792 0.15911 0.04537 C 0.16171 0.04352 0.16653 0.0382 0.16653 0.03843 L 0.16653 0.0382 " pathEditMode="relative" rAng="0" ptsTypes="AAAAAAAAAAAAAAAAAAAAA">
                                      <p:cBhvr>
                                        <p:cTn id="1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195 -0.00578 -0.00469 -0.01088 -0.00508 -0.0169 C -0.00599 -0.0287 -0.00521 -0.04097 -0.00443 -0.05277 C -0.00391 -0.0581 -0.00222 -0.06319 -0.00104 -0.06828 C 0.00182 -0.07986 0.01211 -0.1 0.01458 -0.10416 C 0.02226 -0.11782 0.04935 -0.13518 0.05351 -0.13889 C 0.07161 -0.15555 0.06575 -0.15254 0.08541 -0.16088 C 0.09219 -0.16389 0.09909 -0.16574 0.10573 -0.16875 C 0.10664 -0.16875 0.10742 -0.16967 0.1082 -0.1699 C 0.11888 -0.17106 0.12943 -0.17152 0.1401 -0.17199 C 0.16419 -0.1625 0.15794 -0.1662 0.18489 -0.1493 C 0.19922 -0.14051 0.20924 -0.13426 0.22161 -0.12083 C 0.225 -0.11736 0.22799 -0.11203 0.23151 -0.1081 C 0.23698 -0.10185 0.24323 -0.09699 0.24844 -0.09004 C 0.25651 -0.07986 0.26354 -0.06782 0.27135 -0.05671 C 0.27487 -0.05185 0.27786 -0.04629 0.28203 -0.04259 C 0.28945 -0.03588 0.29857 -0.02731 0.30638 -0.02199 C 0.31041 -0.01944 0.31458 -0.01759 0.31862 -0.01551 C 0.32969 -0.01065 0.33125 -0.01065 0.34153 -0.00787 C 0.34648 -0.00833 0.3513 -0.0074 0.35612 -0.00926 C 0.35846 -0.00995 0.35989 -0.01481 0.36041 -0.01805 C 0.36041 -0.01898 0.36041 -0.0199 0.36041 -0.02083 L 0.35794 -0.02083 " pathEditMode="relative" rAng="0" ptsTypes="AAAAAAAAAAAAAAAAAAAAAAAA"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858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5" grpId="12" animBg="1"/>
      <p:bldP spid="5" grpId="13" animBg="1"/>
      <p:bldP spid="5" grpId="14" animBg="1"/>
      <p:bldP spid="5" grpId="15" animBg="1"/>
      <p:bldP spid="5" grpId="16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686194-BD2D-4B31-B6AA-6DCDBB92B293}"/>
</file>

<file path=customXml/itemProps2.xml><?xml version="1.0" encoding="utf-8"?>
<ds:datastoreItem xmlns:ds="http://schemas.openxmlformats.org/officeDocument/2006/customXml" ds:itemID="{18147779-3D6C-4E74-B5F2-77C59656ADBF}"/>
</file>

<file path=customXml/itemProps3.xml><?xml version="1.0" encoding="utf-8"?>
<ds:datastoreItem xmlns:ds="http://schemas.openxmlformats.org/officeDocument/2006/customXml" ds:itemID="{0DF95A79-7A05-4FCF-99C1-CB14D58D83B6}"/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27</cp:revision>
  <dcterms:created xsi:type="dcterms:W3CDTF">2024-04-13T20:46:49Z</dcterms:created>
  <dcterms:modified xsi:type="dcterms:W3CDTF">2025-07-30T12:56:04Z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