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94DAB3-C716-F793-51CA-059FD6BFC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DC06311-F244-A6F9-CB9B-F05769A818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43A98F-0EB6-278F-C8F2-333503BDA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F4C26B-D0B8-D7E0-19D2-0C3BDA6BD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FC733E-86B7-8931-BD8B-8B06332A9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986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8821A2-5A98-BF4A-E79D-56CCE7D8C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295401-5DDC-1D8A-AC8E-05FC4668F8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3D4D70-0E82-CB39-AB57-F24DBAABC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7E4917-60FF-4CB2-1AF7-E721337B5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505BC3-2DE5-28AF-2479-0483387FF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134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379CE40-555A-C726-4026-EA08F9CD9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68AEE2A-FBAA-BFC7-6074-52E8172434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66DB41-E152-A714-42E0-D0A42E510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76CA69-FAEB-1198-2E37-214F9497C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6A1CB6-7CDF-2049-B901-180504F8B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210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6CE260-A508-CDE4-38EB-277394F68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A4D9A9-6319-EB7D-6528-020884CF3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74BBB8-C8B1-F106-A2FD-FD7D0F896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C13486-36C4-96E8-49B9-2A85C42C9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2F949A-F1A8-07F6-0480-0414A403E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41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6A0439-C60B-7530-13E1-6764548CC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BC0778-220E-546B-0021-27011B5F5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F6445D-E562-52C2-CD33-F29F71246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22E88A-5593-7853-6481-0C431E502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385D40-3DAA-60AE-AFFA-0D7B2B7F8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581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48F940-D931-8AB7-D1EF-0A1327FD5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060D6B-9CBB-2FCD-ABD0-90D78B15D7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ED905D-29D3-FEA4-FBEC-EC06CD408A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1A3D79-3DF1-127C-7802-6FFF1912C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FC3267-AB32-3802-5BF3-264B23BBA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B90299-9CED-A9A9-2BC4-B7459377A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459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035B57-3CD2-D7AF-FBE5-F78F1A2F3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B07B61-DACB-F82E-FB5C-A4B82B7093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559F74-A585-FBD5-1DFD-9657A18C26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8744B65-6D74-DEA0-3DDB-FF40F4790A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F14F26C-9493-9DAE-C588-72F2E47D07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8253936-AC8B-AB04-3A03-DB4C7D7E7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9DD2F41-D9EA-CA26-AA47-922BE012F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B36A3EB-E277-834E-9751-503EBD675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48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63D0F5-C901-244C-44E4-1B96541A8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F844D72-60E9-48CE-DC6F-935A8124D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4B95D0C-D73C-6383-9F3F-CF4B88FFB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403569B-92E7-722E-EC48-B42E2F2CD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831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371285D-572A-EBC0-48A5-02B5C191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552ED75-AF3D-9E12-5841-E6C047818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4EC1205-04F0-8439-A4E5-CA0CF4070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581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B19F57-CAA4-EC0F-D0A3-F8F604BD6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AE71AF-55C2-CF89-1000-337840530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C028CE-DFD8-5E57-E193-893B8581B8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72C6AA-F23F-BD18-A40E-1B5273F96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BDA541-DBA5-8F8F-8672-80F579E6C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48B837-D562-5C30-AA47-48410C488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276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1DF5EC-AF15-2C83-3D70-3F1513F77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C9B7DDA-65C4-9610-B927-40D5201989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2B60EF-D9E1-11E6-78D9-619B900AF5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E60C42-BAAA-BE81-42DE-900CEB60A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092165-1A0B-9141-04A5-A67BD03D7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E57DB6-0854-5663-5076-7A6E39A61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4463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79589-E1E6-297F-0C83-49CFF60F8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3AAC882-F2F0-8EDE-B6C2-A6769E3E9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382AF2-D73D-D220-5708-D1C6D9AF32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30C84-9695-4521-93B4-FC6A8079A399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419FB0-0168-2937-FC76-1177FB5CE2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D8516A-0769-FDDC-F64C-B488770801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20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13E6BC9-DCE8-EDE2-177E-15D7116B4B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5021"/>
            <a:ext cx="12192000" cy="812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60AD27E-6A82-F0E0-B9DF-6C1EA2C4A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8003" y="4763"/>
            <a:ext cx="883997" cy="829128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97F71B63-A62B-0917-8A99-664D0927308E}"/>
              </a:ext>
            </a:extLst>
          </p:cNvPr>
          <p:cNvGrpSpPr/>
          <p:nvPr/>
        </p:nvGrpSpPr>
        <p:grpSpPr>
          <a:xfrm>
            <a:off x="8010912" y="2847408"/>
            <a:ext cx="2940988" cy="2200352"/>
            <a:chOff x="1074656" y="942680"/>
            <a:chExt cx="2083323" cy="1503200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473E7F39-8EAE-899B-8076-796694ED6672}"/>
                </a:ext>
              </a:extLst>
            </p:cNvPr>
            <p:cNvSpPr/>
            <p:nvPr/>
          </p:nvSpPr>
          <p:spPr>
            <a:xfrm>
              <a:off x="1074656" y="942680"/>
              <a:ext cx="2083323" cy="148943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9F722C42-4EFA-8CD7-93A2-50CC019177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63" r="-4921" b="7046"/>
            <a:stretch/>
          </p:blipFill>
          <p:spPr>
            <a:xfrm>
              <a:off x="1185287" y="949960"/>
              <a:ext cx="1862059" cy="1495920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AFA0C87-2ECF-5D0D-2276-24E498EB9413}"/>
              </a:ext>
            </a:extLst>
          </p:cNvPr>
          <p:cNvGrpSpPr/>
          <p:nvPr/>
        </p:nvGrpSpPr>
        <p:grpSpPr>
          <a:xfrm>
            <a:off x="7998297" y="2890624"/>
            <a:ext cx="2865297" cy="1935312"/>
            <a:chOff x="3737071" y="942680"/>
            <a:chExt cx="2097206" cy="1499746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4C99C984-8854-19C5-A603-E0567277F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37071" y="942680"/>
              <a:ext cx="2097206" cy="1499746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AFC1821-9B40-3D71-0CAA-137D55D029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5954" b="15668"/>
            <a:stretch/>
          </p:blipFill>
          <p:spPr>
            <a:xfrm>
              <a:off x="4323796" y="1032856"/>
              <a:ext cx="926934" cy="1321354"/>
            </a:xfrm>
            <a:prstGeom prst="rect">
              <a:avLst/>
            </a:prstGeom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ED51D7BB-1696-5031-EEE9-4ED829E1701A}"/>
              </a:ext>
            </a:extLst>
          </p:cNvPr>
          <p:cNvGrpSpPr/>
          <p:nvPr/>
        </p:nvGrpSpPr>
        <p:grpSpPr>
          <a:xfrm>
            <a:off x="8009272" y="2847407"/>
            <a:ext cx="3048339" cy="2132462"/>
            <a:chOff x="6475094" y="949960"/>
            <a:chExt cx="2097206" cy="1499746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91783588-E438-7F82-44E2-E916F2FB5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75094" y="949960"/>
              <a:ext cx="2097206" cy="1499746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289078D6-D8E3-806D-7FB8-79373DCAD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6883" y="1020583"/>
              <a:ext cx="1333627" cy="1333627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19BCFF07-50FA-14C4-5DF9-99503DDCA960}"/>
              </a:ext>
            </a:extLst>
          </p:cNvPr>
          <p:cNvGrpSpPr/>
          <p:nvPr/>
        </p:nvGrpSpPr>
        <p:grpSpPr>
          <a:xfrm>
            <a:off x="8010912" y="2914284"/>
            <a:ext cx="2932483" cy="2012489"/>
            <a:chOff x="1074656" y="3093906"/>
            <a:chExt cx="2097206" cy="1499746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9BA1ABAC-AD00-875A-1343-BDB142190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4656" y="3093906"/>
              <a:ext cx="2097206" cy="1499746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8023639A-AC44-5F02-7543-C9A6C0B63C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6" t="16150" r="1538" b="16150"/>
            <a:stretch/>
          </p:blipFill>
          <p:spPr>
            <a:xfrm>
              <a:off x="1310326" y="3188615"/>
              <a:ext cx="1737020" cy="1310327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20DFDADD-41D0-00DB-DA5E-00ED45C25558}"/>
              </a:ext>
            </a:extLst>
          </p:cNvPr>
          <p:cNvGrpSpPr/>
          <p:nvPr/>
        </p:nvGrpSpPr>
        <p:grpSpPr>
          <a:xfrm>
            <a:off x="7985591" y="2875869"/>
            <a:ext cx="2851937" cy="2132463"/>
            <a:chOff x="3737071" y="3093906"/>
            <a:chExt cx="2097206" cy="1499746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DC52B2F5-C973-64E9-75CA-B313DEC4C4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37071" y="3093906"/>
              <a:ext cx="2097206" cy="1499746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B9A50D54-FC93-6C04-59C2-C299C270A6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9197" y="3188616"/>
              <a:ext cx="1310326" cy="1310326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0E24FBD9-0ED4-195A-8AB8-7F0C3BF7D5EB}"/>
              </a:ext>
            </a:extLst>
          </p:cNvPr>
          <p:cNvGrpSpPr/>
          <p:nvPr/>
        </p:nvGrpSpPr>
        <p:grpSpPr>
          <a:xfrm>
            <a:off x="7989792" y="2992805"/>
            <a:ext cx="2988880" cy="1903961"/>
            <a:chOff x="1060773" y="5165447"/>
            <a:chExt cx="2097206" cy="1499746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DA87310B-9331-A0AB-753D-E164B4B0BD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60773" y="5165447"/>
              <a:ext cx="2097206" cy="1499746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C7E0AE48-4BAA-31FB-8C1E-1FB84B87A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6752" y="5179212"/>
              <a:ext cx="1453014" cy="1472216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D8FA5926-111A-AF37-3B20-290CE253FBDC}"/>
              </a:ext>
            </a:extLst>
          </p:cNvPr>
          <p:cNvGrpSpPr/>
          <p:nvPr/>
        </p:nvGrpSpPr>
        <p:grpSpPr>
          <a:xfrm>
            <a:off x="8033523" y="2965772"/>
            <a:ext cx="2940988" cy="1888487"/>
            <a:chOff x="3766452" y="5166330"/>
            <a:chExt cx="2097206" cy="1499746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6F784769-E6AC-34B7-321F-B23C13060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66452" y="5166330"/>
              <a:ext cx="2097206" cy="1499746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F35861C4-2571-7E94-C4BA-BB752560F5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6254" y="5196026"/>
              <a:ext cx="1455402" cy="1455402"/>
            </a:xfrm>
            <a:prstGeom prst="rect">
              <a:avLst/>
            </a:prstGeom>
          </p:spPr>
        </p:pic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52B32C7-F81B-905B-E074-DCBA5C1A75D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02044" y="2783374"/>
            <a:ext cx="2755717" cy="2940707"/>
          </a:xfrm>
          <a:prstGeom prst="rect">
            <a:avLst/>
          </a:prstGeom>
        </p:spPr>
      </p:pic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53697DC4-5920-C6A7-8645-CEE208EDF8E2}"/>
              </a:ext>
            </a:extLst>
          </p:cNvPr>
          <p:cNvGrpSpPr/>
          <p:nvPr/>
        </p:nvGrpSpPr>
        <p:grpSpPr>
          <a:xfrm>
            <a:off x="5303291" y="3806298"/>
            <a:ext cx="1560617" cy="708190"/>
            <a:chOff x="7310437" y="4239557"/>
            <a:chExt cx="1414551" cy="708190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4753521B-25AD-ADEA-87E6-52713E3139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93374DF-2293-8786-F28C-729B6CA0CF17}"/>
                </a:ext>
              </a:extLst>
            </p:cNvPr>
            <p:cNvSpPr txBox="1"/>
            <p:nvPr/>
          </p:nvSpPr>
          <p:spPr>
            <a:xfrm>
              <a:off x="7310437" y="4408986"/>
              <a:ext cx="1414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Пушистую </a:t>
              </a:r>
            </a:p>
          </p:txBody>
        </p:sp>
      </p:grp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142B5BD6-05CB-C223-1FDE-BB9304C886E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67422" y="3806298"/>
            <a:ext cx="1627146" cy="71329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6CE8B65-053B-0CFE-37E7-87C24A4F6EB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60939" y="3796902"/>
            <a:ext cx="1623662" cy="71329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89AF83EA-D5BF-BF98-3C85-1DA253E8CDB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16245" y="3815694"/>
            <a:ext cx="1538427" cy="71329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C3D33232-C4E0-C2F8-AAE1-36089587E9B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05725" y="3806298"/>
            <a:ext cx="1568427" cy="713294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91230FC-DBDA-6338-DB57-072209F8850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25803" y="3782946"/>
            <a:ext cx="1574320" cy="713294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58BDC642-7973-1872-5032-1D24EF7E7B0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292414" y="3796902"/>
            <a:ext cx="1560711" cy="816935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AA245E7D-E6F7-3023-98DE-ACF2E788A3D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6045" y="365537"/>
            <a:ext cx="2753835" cy="2753835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C9D8C03C-3B07-8E52-79D5-97855836A52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002" y="868479"/>
            <a:ext cx="883998" cy="813763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9327CB6C-ED94-B8E3-4108-BDEE262A0020}"/>
              </a:ext>
            </a:extLst>
          </p:cNvPr>
          <p:cNvGrpSpPr/>
          <p:nvPr/>
        </p:nvGrpSpPr>
        <p:grpSpPr>
          <a:xfrm>
            <a:off x="8013672" y="2844062"/>
            <a:ext cx="2898728" cy="2180203"/>
            <a:chOff x="9020138" y="921501"/>
            <a:chExt cx="2097206" cy="1505843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17F7F1BB-CA2B-CEB1-3110-44AD03AD97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9020138" y="921501"/>
              <a:ext cx="2097206" cy="1505843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96F6B95A-1DD9-A5B9-52AE-4F14DCDB52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442322" y="1124150"/>
              <a:ext cx="1130564" cy="1205936"/>
            </a:xfrm>
            <a:prstGeom prst="rect">
              <a:avLst/>
            </a:prstGeom>
          </p:spPr>
        </p:pic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EFD2BC12-4C42-ED87-1E15-D9FCB62284DA}"/>
              </a:ext>
            </a:extLst>
          </p:cNvPr>
          <p:cNvGrpSpPr/>
          <p:nvPr/>
        </p:nvGrpSpPr>
        <p:grpSpPr>
          <a:xfrm>
            <a:off x="8013672" y="2864211"/>
            <a:ext cx="2988880" cy="2146596"/>
            <a:chOff x="8420802" y="2451067"/>
            <a:chExt cx="2097206" cy="1505843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DC0AADEF-7871-EDEF-2622-1B70AAAB3B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8420802" y="2451067"/>
              <a:ext cx="2097206" cy="1505843"/>
            </a:xfrm>
            <a:prstGeom prst="rect">
              <a:avLst/>
            </a:prstGeom>
          </p:spPr>
        </p:pic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D3966496-C198-3519-0B77-34FFF56F9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1197" y="2521370"/>
              <a:ext cx="1334490" cy="1334490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CD33F4F6-8744-C0E9-24E5-ED6254C71018}"/>
              </a:ext>
            </a:extLst>
          </p:cNvPr>
          <p:cNvGrpSpPr/>
          <p:nvPr/>
        </p:nvGrpSpPr>
        <p:grpSpPr>
          <a:xfrm>
            <a:off x="5313400" y="3791896"/>
            <a:ext cx="1541272" cy="736994"/>
            <a:chOff x="6476101" y="3685176"/>
            <a:chExt cx="1541272" cy="736994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2F433D77-2679-CA6D-BDE7-C9DAFCA5E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6515153" y="3685176"/>
              <a:ext cx="1463167" cy="736994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3844BBA-1ED4-92FE-4981-1AC5BC74A1DD}"/>
                </a:ext>
              </a:extLst>
            </p:cNvPr>
            <p:cNvSpPr txBox="1"/>
            <p:nvPr/>
          </p:nvSpPr>
          <p:spPr>
            <a:xfrm>
              <a:off x="6476101" y="3864953"/>
              <a:ext cx="1541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Игрушечный</a:t>
              </a: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6625402B-7EE7-E38E-D6E7-26F0373E3598}"/>
              </a:ext>
            </a:extLst>
          </p:cNvPr>
          <p:cNvGrpSpPr/>
          <p:nvPr/>
        </p:nvGrpSpPr>
        <p:grpSpPr>
          <a:xfrm>
            <a:off x="5360066" y="3782152"/>
            <a:ext cx="1450897" cy="736994"/>
            <a:chOff x="6225577" y="2760805"/>
            <a:chExt cx="1450897" cy="736994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CC77E47E-849B-AF0B-94EE-A0ED32E2C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6225577" y="2760805"/>
              <a:ext cx="1450897" cy="736994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DDA2AD2-9F08-B335-7563-7E006FFE302A}"/>
                </a:ext>
              </a:extLst>
            </p:cNvPr>
            <p:cNvSpPr txBox="1"/>
            <p:nvPr/>
          </p:nvSpPr>
          <p:spPr>
            <a:xfrm>
              <a:off x="6300567" y="2965205"/>
              <a:ext cx="12142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/>
                <a:t>Тушеный</a:t>
              </a:r>
            </a:p>
          </p:txBody>
        </p:sp>
      </p:grpSp>
      <p:pic>
        <p:nvPicPr>
          <p:cNvPr id="240" name="Picture 239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39706" y="2844062"/>
            <a:ext cx="38100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56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3</Words>
  <Application>Microsoft Office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5</cp:revision>
  <dcterms:created xsi:type="dcterms:W3CDTF">2024-07-23T12:07:41Z</dcterms:created>
  <dcterms:modified xsi:type="dcterms:W3CDTF">2024-07-24T19:24:45Z</dcterms:modified>
</cp:coreProperties>
</file>