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F7CF-7A5B-238A-BBD7-08BA46FC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53B16-4E62-7BDE-76E5-161E78221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09D3B-7E6C-E9CE-62F9-CBD8B8A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B78F2-C0B9-A75D-006B-795FFC2E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9DF3E-A15B-7672-3107-950744A5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B1456-4888-66EF-3DFD-D3B3EDED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2A135A-2308-8FAF-A829-D038056C1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F7986-6647-B566-C8B7-374FC5B8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6E9BF-9927-F393-039F-87503D8F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DE51D-D2A8-AEFB-C9CA-A4920F8F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0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D11868-48FB-18F1-9EF9-57805048C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A6D6CE-7417-B228-DCBD-5BB3A621A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1F966-2BDD-DAE7-2D5E-AFE6025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C775A-DA16-8C66-AFEA-4F0B618B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10375-3BD7-2289-F79A-4243B078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2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97B93-A7F4-997B-24D6-9FC12763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08D3D-8292-D0B6-B628-960F5BFB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4F08C-C445-BAE5-21FB-16B0EF04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FEFEA-6943-3497-0C31-5DB1E87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D7E40-D658-1D2B-61AB-A6CADF11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DD76-A8E8-9DEE-C25A-6DEC1D2D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31B8C-CED9-3F49-58B0-4A2B1E76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F54F0-5364-DC1E-047A-E00A539A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D7C35-8C75-35D0-DD3A-75D04224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F9586-4917-4719-6FA6-9371F9C0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6422A-4D7F-E1DC-BA8C-B9A5A288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5F850-A45B-5F22-FD01-E326BFAD2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D8457-A781-1361-B6A5-7692DFD6A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C66FB-2303-B2A6-4B73-AB2527CF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2BB47-8018-1681-DC12-4E69DE00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E3C10-9613-5069-8123-BAF967E6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929D5-5B19-FD7D-E7DF-A6683E74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0B0B-D251-8681-D863-94154024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A7060-A1E0-7B83-1938-8EFC535F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283C00-44F2-0A33-C3C7-073715B20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B49C2-8EAF-828D-9370-7340AE93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624B02-A61D-398F-EAF0-C59156CE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834069-5E9A-47A9-8EF2-D692E01A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F29DB-5F07-8C84-E661-1B0090D2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D51D8-E97A-5193-2FB7-4CC3DEA0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2AD05-7CF0-B0EE-6B14-FFEF2477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FEB775-CB30-93FC-D36D-29AA9CA0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85A66E-75A5-C154-1E5C-FE6B1485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0211F5-1409-C58E-AC4E-A7920756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9B8646-ACC5-FEC4-F1A9-3EC7E924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A2966-8D89-6035-CDF4-50085AD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1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59D-4A41-FDEC-1843-A2A4F934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DE89D-338E-B26B-A9F0-F87B6231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80F03-0372-C886-DFCE-98D3D55D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6F8E5-B193-3AC4-FA25-1B4C96E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AA92D-E2D9-6287-1285-54174261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39FFE2-4CF0-7857-2902-231D326A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C5F3E-91D1-4981-9D7B-1D2972AA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ED659F-5B8D-D4F0-1428-C1C799724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DEE00-E046-BB8E-13DA-C2A536D86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AA754-E644-3F07-F924-34DCFFB5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098FD-7545-7765-57B0-389DD1ED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E464DB-9D74-81A1-13A5-6C790DB0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341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D24A0-A412-A0C5-D342-662AA192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28A51-AC32-8E5C-5EA5-7FB4B4AA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6E321-3594-E8EE-8882-00EB102D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B894E-DA6F-F6EB-EE08-386BA43F8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C5F1B-C6DC-7058-0529-57894337C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45D6C00-9E64-4A62-AF1B-DB873CFB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4267"/>
            <a:ext cx="12192000" cy="6980062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1094663" y="710696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/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67129">
            <a:off x="8549246" y="3317339"/>
            <a:ext cx="998783" cy="9987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8577">
            <a:off x="7441029" y="3265726"/>
            <a:ext cx="1035282" cy="103528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4910">
            <a:off x="7566215" y="4405610"/>
            <a:ext cx="947015" cy="9470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933">
            <a:off x="7504495" y="5528742"/>
            <a:ext cx="931614" cy="93161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837" y="4315078"/>
            <a:ext cx="1082428" cy="108242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7347" y="4379168"/>
            <a:ext cx="846913" cy="110098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863" y="3258124"/>
            <a:ext cx="1007249" cy="10072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17" y="4380948"/>
            <a:ext cx="962694" cy="99633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711" y="5512070"/>
            <a:ext cx="987013" cy="996338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525" y="5496915"/>
            <a:ext cx="1033339" cy="103333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97174" y="3297769"/>
            <a:ext cx="987157" cy="100724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8519">
              <a:off x="2582231" y="2897710"/>
              <a:ext cx="711703" cy="7117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497097">
              <a:off x="1760152" y="4695497"/>
              <a:ext cx="678264" cy="678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597471">
              <a:off x="1306242" y="3479302"/>
              <a:ext cx="611650" cy="6116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321829">
              <a:off x="1286458" y="4283952"/>
              <a:ext cx="617106" cy="61710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453993">
              <a:off x="3103358" y="4279273"/>
              <a:ext cx="616354" cy="6163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83961">
              <a:off x="3028525" y="3484418"/>
              <a:ext cx="651353" cy="65135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41838">
              <a:off x="1837714" y="2942849"/>
              <a:ext cx="712234" cy="71223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386614">
              <a:off x="2524611" y="4698512"/>
              <a:ext cx="649644" cy="6496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578" y="6002717"/>
            <a:ext cx="901371" cy="7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5800" y="49792"/>
            <a:ext cx="3669775" cy="361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26977" y="4120726"/>
            <a:ext cx="23622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329F9E4-BF81-4E54-B9BC-7EC4022A6257}"/>
</file>

<file path=customXml/itemProps2.xml><?xml version="1.0" encoding="utf-8"?>
<ds:datastoreItem xmlns:ds="http://schemas.openxmlformats.org/officeDocument/2006/customXml" ds:itemID="{4FB5E9A7-1510-4F77-B7DA-1EC598FB6A55}"/>
</file>

<file path=customXml/itemProps3.xml><?xml version="1.0" encoding="utf-8"?>
<ds:datastoreItem xmlns:ds="http://schemas.openxmlformats.org/officeDocument/2006/customXml" ds:itemID="{8A4AAEB0-55AC-4009-B11E-AFABA79565C1}"/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3</cp:revision>
  <dcterms:created xsi:type="dcterms:W3CDTF">2025-07-16T10:01:05Z</dcterms:created>
  <dcterms:modified xsi:type="dcterms:W3CDTF">2025-08-29T09:06:56Z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