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F074F-2A8C-4429-A1F6-67A065975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EBFE055-7C8A-43F6-935D-F3C4A2F97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E5814A-78FE-4491-8A62-0564CD412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7EC0CA-21C6-485F-BA09-ACBBA304B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DABA3B-7170-4EBC-B1E9-9A81882D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341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E970E-1A52-49C6-9352-5D3289CD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1C77229-D0C4-4E87-895E-A170A4174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128BDA-0F36-4345-B435-844CCCCA8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0010DB-9EBA-40BB-8D35-CB5FA4755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05E631-14FB-403D-BE33-CB9A763D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606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AC38621-CDF0-4086-B2CD-6DAFA06D9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D21E674-0C45-4B80-94D2-30932ADB5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B6675-B54E-423A-8C9A-0562095E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611ABE-D62B-431D-BB67-0CF18BB9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F1F111-1DA9-417F-92BA-E3B7BA29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870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F8EB4-89F3-44D7-8B1D-B4EC5130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9CBF397-3F62-4F85-B06D-84D1748E9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FFD6DA-9597-46C9-8A57-A64F0EC5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61654F-B9AA-4BF0-A6AE-2E4D683A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425A9C-2ED0-4047-AEC6-94DF4A4D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362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235D2-EBB7-4247-B67F-85C886A3C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BAC0E1-13EB-4456-BEAA-C9A3A35CB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71D83-FCF5-44A8-B0D2-51ABAE83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F4F27A-2BA4-40C6-9600-E3C30FDF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403196-0972-427B-A372-D8B95920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328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12CFB-794B-4806-817A-D08471E48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F86E74-8052-4E19-A9D3-040A382F3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1F3B37C-AB61-484B-971D-74BB30D11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11A903-1E08-46BC-B335-76AB50D1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7FCE42-8753-4DBD-BB35-39BC1A253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2259DF7-F54D-4BF8-8A9A-87663A0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16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49840-0B04-4DB4-AE7B-48D68AE9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16E6ABB-13D1-48FD-9B0E-7D334BCF5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6FE78BD-DBEC-4963-83F5-B0CC3D152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31186D4-97BD-4C02-8585-736E84F4F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1F59E60-E134-4C45-BCB0-D37E3716E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BCD8ABB-E207-4D62-A162-4EB0FAA9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DD692E3-8625-4579-9F0F-8F57F6BA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3C440EA-8D68-470C-9FF7-4E012244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241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1F068-23B9-4370-9338-2641D3F4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4807123-7F31-488B-AB35-C63F56D16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CBF0ADB-CC64-4B18-B866-44663B26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71141F8-D048-44F2-8BBB-FEC71B807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969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A761BFD-4B63-4C58-AB0C-84A28D682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5FB101A-73EB-45CF-8782-FF498331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89BD0C8-3316-4835-8161-9E9883CA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526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59373-45E4-42DB-8F83-6773D2B9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74EDEA-DD34-47DB-AC36-7971D98C7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951578C-E5CC-4FD0-B946-7683B384C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DF586-82E2-4B1C-A9B8-CBC0536F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4D9B8B-3054-4432-B299-58372825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A9DF49-2AAB-4E3D-8635-7DBBC54D9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629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9FE86-C6AA-4835-8268-79721437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5809B94-B05D-48A5-9B45-A2B9A23BF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34240C5-76C5-4265-BABF-6DAEAE71C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EB8A988-CF6E-4693-8D97-5E852B155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120A24-DD12-4F94-BD1A-CD6BB0C8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28890F7-2F12-4CCA-A838-88E60357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11691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53E3826-EEE1-4C1A-9D6D-D3878DD37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A3D982A-CC94-45A2-97CF-EA43BAC0C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F76B30-5FBB-4CE8-8B38-354163342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18115E-2CF6-405E-AE7A-7F2AF6761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6A89CF-6654-4F15-B3F4-A1D641DEA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57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1DDE51-AA33-4D0B-B5DF-400DFB4AF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0" name="Хмара 49">
            <a:extLst>
              <a:ext uri="{FF2B5EF4-FFF2-40B4-BE49-F238E27FC236}">
                <a16:creationId xmlns:a16="http://schemas.microsoft.com/office/drawing/2014/main" id="{400292E9-11CF-43A7-B0C8-8EDE1A801D8E}"/>
              </a:ext>
            </a:extLst>
          </p:cNvPr>
          <p:cNvSpPr/>
          <p:nvPr/>
        </p:nvSpPr>
        <p:spPr>
          <a:xfrm>
            <a:off x="8725102" y="1447739"/>
            <a:ext cx="3048863" cy="2316909"/>
          </a:xfrm>
          <a:prstGeom prst="cloud">
            <a:avLst/>
          </a:prstGeom>
          <a:solidFill>
            <a:schemeClr val="bg1">
              <a:alpha val="95000"/>
            </a:schemeClr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758283" y="512955"/>
            <a:ext cx="7430496" cy="550870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A53455B-CF8A-4DFD-AB3E-4E36FFC144F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712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80" y="962841"/>
            <a:ext cx="7052746" cy="456437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0746620-58DF-462D-B4E9-AC92662B7A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" t="2034" r="77590" b="64422"/>
          <a:stretch>
            <a:fillRect/>
          </a:stretch>
        </p:blipFill>
        <p:spPr>
          <a:xfrm>
            <a:off x="1156595" y="1131289"/>
            <a:ext cx="1392866" cy="1531088"/>
          </a:xfrm>
          <a:custGeom>
            <a:avLst/>
            <a:gdLst>
              <a:gd name="connsiteX0" fmla="*/ 1392866 w 1392866"/>
              <a:gd name="connsiteY0" fmla="*/ 0 h 1531088"/>
              <a:gd name="connsiteX1" fmla="*/ 1382234 w 1392866"/>
              <a:gd name="connsiteY1" fmla="*/ 1499190 h 1531088"/>
              <a:gd name="connsiteX2" fmla="*/ 0 w 1392866"/>
              <a:gd name="connsiteY2" fmla="*/ 1531088 h 1531088"/>
              <a:gd name="connsiteX3" fmla="*/ 138224 w 1392866"/>
              <a:gd name="connsiteY3" fmla="*/ 457200 h 153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2866" h="1531088">
                <a:moveTo>
                  <a:pt x="1392866" y="0"/>
                </a:moveTo>
                <a:lnTo>
                  <a:pt x="1382234" y="1499190"/>
                </a:lnTo>
                <a:cubicBezTo>
                  <a:pt x="758456" y="1205023"/>
                  <a:pt x="357964" y="1453116"/>
                  <a:pt x="0" y="1531088"/>
                </a:cubicBezTo>
                <a:lnTo>
                  <a:pt x="138224" y="457200"/>
                </a:lnTo>
                <a:close/>
              </a:path>
            </a:pathLst>
          </a:cu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C4FAA68-55A8-4EF3-83D9-19D1553672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6" t="46640" r="6556" b="3690"/>
          <a:stretch>
            <a:fillRect/>
          </a:stretch>
        </p:blipFill>
        <p:spPr>
          <a:xfrm>
            <a:off x="3615567" y="3097161"/>
            <a:ext cx="3907089" cy="2318819"/>
          </a:xfrm>
          <a:custGeom>
            <a:avLst/>
            <a:gdLst>
              <a:gd name="connsiteX0" fmla="*/ 1611316 w 3907089"/>
              <a:gd name="connsiteY0" fmla="*/ 0 h 2267161"/>
              <a:gd name="connsiteX1" fmla="*/ 3907089 w 3907089"/>
              <a:gd name="connsiteY1" fmla="*/ 1694887 h 2267161"/>
              <a:gd name="connsiteX2" fmla="*/ 2487160 w 3907089"/>
              <a:gd name="connsiteY2" fmla="*/ 2267161 h 2267161"/>
              <a:gd name="connsiteX3" fmla="*/ 0 w 3907089"/>
              <a:gd name="connsiteY3" fmla="*/ 699864 h 2267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7089" h="2267161">
                <a:moveTo>
                  <a:pt x="1611316" y="0"/>
                </a:moveTo>
                <a:lnTo>
                  <a:pt x="3907089" y="1694887"/>
                </a:lnTo>
                <a:lnTo>
                  <a:pt x="2487160" y="2267161"/>
                </a:lnTo>
                <a:lnTo>
                  <a:pt x="0" y="699864"/>
                </a:lnTo>
                <a:close/>
              </a:path>
            </a:pathLst>
          </a:cu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C883485-BEA3-4FC5-9FCC-BA21582260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4" t="2100" r="62213" b="37933"/>
          <a:stretch>
            <a:fillRect/>
          </a:stretch>
        </p:blipFill>
        <p:spPr>
          <a:xfrm>
            <a:off x="2526047" y="1105273"/>
            <a:ext cx="1102604" cy="2737128"/>
          </a:xfrm>
          <a:custGeom>
            <a:avLst/>
            <a:gdLst>
              <a:gd name="connsiteX0" fmla="*/ 21265 w 1102604"/>
              <a:gd name="connsiteY0" fmla="*/ 0 h 2737128"/>
              <a:gd name="connsiteX1" fmla="*/ 1070706 w 1102604"/>
              <a:gd name="connsiteY1" fmla="*/ 0 h 2737128"/>
              <a:gd name="connsiteX2" fmla="*/ 1102604 w 1102604"/>
              <a:gd name="connsiteY2" fmla="*/ 2737128 h 2737128"/>
              <a:gd name="connsiteX3" fmla="*/ 0 w 1102604"/>
              <a:gd name="connsiteY3" fmla="*/ 1493119 h 27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604" h="2737128">
                <a:moveTo>
                  <a:pt x="21265" y="0"/>
                </a:moveTo>
                <a:lnTo>
                  <a:pt x="1070706" y="0"/>
                </a:lnTo>
                <a:lnTo>
                  <a:pt x="1102604" y="2737128"/>
                </a:lnTo>
                <a:cubicBezTo>
                  <a:pt x="830762" y="2074365"/>
                  <a:pt x="1048018" y="1900701"/>
                  <a:pt x="0" y="1493119"/>
                </a:cubicBezTo>
                <a:close/>
              </a:path>
            </a:pathLst>
          </a:cu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7082B70-D93B-493A-AA49-62D48A941B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9" t="15314" b="7975"/>
          <a:stretch>
            <a:fillRect/>
          </a:stretch>
        </p:blipFill>
        <p:spPr>
          <a:xfrm>
            <a:off x="5212857" y="1703290"/>
            <a:ext cx="2765469" cy="3501411"/>
          </a:xfrm>
          <a:custGeom>
            <a:avLst/>
            <a:gdLst>
              <a:gd name="connsiteX0" fmla="*/ 606395 w 2765469"/>
              <a:gd name="connsiteY0" fmla="*/ 0 h 3501411"/>
              <a:gd name="connsiteX1" fmla="*/ 2765469 w 2765469"/>
              <a:gd name="connsiteY1" fmla="*/ 139474 h 3501411"/>
              <a:gd name="connsiteX2" fmla="*/ 2765469 w 2765469"/>
              <a:gd name="connsiteY2" fmla="*/ 3501411 h 3501411"/>
              <a:gd name="connsiteX3" fmla="*/ 0 w 2765469"/>
              <a:gd name="connsiteY3" fmla="*/ 1453961 h 350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5469" h="3501411">
                <a:moveTo>
                  <a:pt x="606395" y="0"/>
                </a:moveTo>
                <a:lnTo>
                  <a:pt x="2765469" y="139474"/>
                </a:lnTo>
                <a:lnTo>
                  <a:pt x="2765469" y="3501411"/>
                </a:lnTo>
                <a:lnTo>
                  <a:pt x="0" y="1453961"/>
                </a:lnTo>
                <a:close/>
              </a:path>
            </a:pathLst>
          </a:cu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D8A4852-F3B1-4E9F-856D-6096CD88CE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5" t="1967" r="26689" b="37583"/>
          <a:stretch>
            <a:fillRect/>
          </a:stretch>
        </p:blipFill>
        <p:spPr>
          <a:xfrm>
            <a:off x="3604311" y="1112187"/>
            <a:ext cx="2537275" cy="2759151"/>
          </a:xfrm>
          <a:custGeom>
            <a:avLst/>
            <a:gdLst>
              <a:gd name="connsiteX0" fmla="*/ 0 w 2537275"/>
              <a:gd name="connsiteY0" fmla="*/ 0 h 2759151"/>
              <a:gd name="connsiteX1" fmla="*/ 2537275 w 2537275"/>
              <a:gd name="connsiteY1" fmla="*/ 0 h 2759151"/>
              <a:gd name="connsiteX2" fmla="*/ 1612242 w 2537275"/>
              <a:gd name="connsiteY2" fmla="*/ 2131830 h 2759151"/>
              <a:gd name="connsiteX3" fmla="*/ 0 w 2537275"/>
              <a:gd name="connsiteY3" fmla="*/ 2759151 h 275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7275" h="2759151">
                <a:moveTo>
                  <a:pt x="0" y="0"/>
                </a:moveTo>
                <a:lnTo>
                  <a:pt x="2537275" y="0"/>
                </a:lnTo>
                <a:lnTo>
                  <a:pt x="1612242" y="2131830"/>
                </a:lnTo>
                <a:lnTo>
                  <a:pt x="0" y="2759151"/>
                </a:lnTo>
                <a:close/>
              </a:path>
            </a:pathLst>
          </a:cu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B6F0BC2-B6CC-461B-A329-D4572104B1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" t="62533" r="26689" b="3690"/>
          <a:stretch>
            <a:fillRect/>
          </a:stretch>
        </p:blipFill>
        <p:spPr>
          <a:xfrm>
            <a:off x="1441525" y="3842400"/>
            <a:ext cx="4681166" cy="1570659"/>
          </a:xfrm>
          <a:custGeom>
            <a:avLst/>
            <a:gdLst>
              <a:gd name="connsiteX0" fmla="*/ 0 w 4720857"/>
              <a:gd name="connsiteY0" fmla="*/ 0 h 1541721"/>
              <a:gd name="connsiteX1" fmla="*/ 2296634 w 4720857"/>
              <a:gd name="connsiteY1" fmla="*/ 0 h 1541721"/>
              <a:gd name="connsiteX2" fmla="*/ 4720857 w 4720857"/>
              <a:gd name="connsiteY2" fmla="*/ 1541721 h 1541721"/>
              <a:gd name="connsiteX3" fmla="*/ 0 w 4720857"/>
              <a:gd name="connsiteY3" fmla="*/ 1541721 h 154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0857" h="1541721">
                <a:moveTo>
                  <a:pt x="0" y="0"/>
                </a:moveTo>
                <a:lnTo>
                  <a:pt x="2296634" y="0"/>
                </a:lnTo>
                <a:lnTo>
                  <a:pt x="4720857" y="1541721"/>
                </a:lnTo>
                <a:lnTo>
                  <a:pt x="0" y="1541721"/>
                </a:lnTo>
                <a:close/>
              </a:path>
            </a:pathLst>
          </a:cu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8B696D5-F8AC-4953-B6F1-ACF82C4C5C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" t="32084" r="62208" b="37484"/>
          <a:stretch>
            <a:fillRect/>
          </a:stretch>
        </p:blipFill>
        <p:spPr>
          <a:xfrm>
            <a:off x="1156595" y="2475386"/>
            <a:ext cx="2476240" cy="1389038"/>
          </a:xfrm>
          <a:custGeom>
            <a:avLst/>
            <a:gdLst>
              <a:gd name="connsiteX0" fmla="*/ 778337 w 2488019"/>
              <a:gd name="connsiteY0" fmla="*/ 679 h 1389038"/>
              <a:gd name="connsiteX1" fmla="*/ 2020187 w 2488019"/>
              <a:gd name="connsiteY1" fmla="*/ 378946 h 1389038"/>
              <a:gd name="connsiteX2" fmla="*/ 2488019 w 2488019"/>
              <a:gd name="connsiteY2" fmla="*/ 1389038 h 1389038"/>
              <a:gd name="connsiteX3" fmla="*/ 0 w 2488019"/>
              <a:gd name="connsiteY3" fmla="*/ 1389038 h 1389038"/>
              <a:gd name="connsiteX4" fmla="*/ 21265 w 2488019"/>
              <a:gd name="connsiteY4" fmla="*/ 176926 h 1389038"/>
              <a:gd name="connsiteX5" fmla="*/ 778337 w 2488019"/>
              <a:gd name="connsiteY5" fmla="*/ 679 h 13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8019" h="1389038">
                <a:moveTo>
                  <a:pt x="778337" y="679"/>
                </a:moveTo>
                <a:cubicBezTo>
                  <a:pt x="1183980" y="-10638"/>
                  <a:pt x="1577163" y="119777"/>
                  <a:pt x="2020187" y="378946"/>
                </a:cubicBezTo>
                <a:cubicBezTo>
                  <a:pt x="2495108" y="683745"/>
                  <a:pt x="2332075" y="1052341"/>
                  <a:pt x="2488019" y="1389038"/>
                </a:cubicBezTo>
                <a:lnTo>
                  <a:pt x="0" y="1389038"/>
                </a:lnTo>
                <a:lnTo>
                  <a:pt x="21265" y="176926"/>
                </a:lnTo>
                <a:cubicBezTo>
                  <a:pt x="287079" y="65285"/>
                  <a:pt x="534951" y="7470"/>
                  <a:pt x="778337" y="679"/>
                </a:cubicBezTo>
                <a:close/>
              </a:path>
            </a:pathLst>
          </a:cu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114D2B3B-0A70-4C46-8F3B-72C1359ADD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" t="2034" r="77590" b="64422"/>
          <a:stretch>
            <a:fillRect/>
          </a:stretch>
        </p:blipFill>
        <p:spPr>
          <a:xfrm>
            <a:off x="9360334" y="1582061"/>
            <a:ext cx="1512841" cy="1662968"/>
          </a:xfrm>
          <a:custGeom>
            <a:avLst/>
            <a:gdLst>
              <a:gd name="connsiteX0" fmla="*/ 1392866 w 1392866"/>
              <a:gd name="connsiteY0" fmla="*/ 0 h 1531088"/>
              <a:gd name="connsiteX1" fmla="*/ 1382234 w 1392866"/>
              <a:gd name="connsiteY1" fmla="*/ 1499190 h 1531088"/>
              <a:gd name="connsiteX2" fmla="*/ 0 w 1392866"/>
              <a:gd name="connsiteY2" fmla="*/ 1531088 h 1531088"/>
              <a:gd name="connsiteX3" fmla="*/ 138224 w 1392866"/>
              <a:gd name="connsiteY3" fmla="*/ 457200 h 153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2866" h="1531088">
                <a:moveTo>
                  <a:pt x="1392866" y="0"/>
                </a:moveTo>
                <a:lnTo>
                  <a:pt x="1382234" y="1499190"/>
                </a:lnTo>
                <a:cubicBezTo>
                  <a:pt x="758456" y="1205023"/>
                  <a:pt x="357964" y="1453116"/>
                  <a:pt x="0" y="1531088"/>
                </a:cubicBezTo>
                <a:lnTo>
                  <a:pt x="138224" y="457200"/>
                </a:lnTo>
                <a:close/>
              </a:path>
            </a:pathLst>
          </a:cu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4E2CE87E-B07C-4637-A2B2-8F609D1813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4" t="2100" r="62213" b="37933"/>
          <a:stretch>
            <a:fillRect/>
          </a:stretch>
        </p:blipFill>
        <p:spPr>
          <a:xfrm rot="18837812">
            <a:off x="9771319" y="1620091"/>
            <a:ext cx="820398" cy="2036573"/>
          </a:xfrm>
          <a:custGeom>
            <a:avLst/>
            <a:gdLst>
              <a:gd name="connsiteX0" fmla="*/ 21265 w 1102604"/>
              <a:gd name="connsiteY0" fmla="*/ 0 h 2737128"/>
              <a:gd name="connsiteX1" fmla="*/ 1070706 w 1102604"/>
              <a:gd name="connsiteY1" fmla="*/ 0 h 2737128"/>
              <a:gd name="connsiteX2" fmla="*/ 1102604 w 1102604"/>
              <a:gd name="connsiteY2" fmla="*/ 2737128 h 2737128"/>
              <a:gd name="connsiteX3" fmla="*/ 0 w 1102604"/>
              <a:gd name="connsiteY3" fmla="*/ 1493119 h 27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604" h="2737128">
                <a:moveTo>
                  <a:pt x="21265" y="0"/>
                </a:moveTo>
                <a:lnTo>
                  <a:pt x="1070706" y="0"/>
                </a:lnTo>
                <a:lnTo>
                  <a:pt x="1102604" y="2737128"/>
                </a:lnTo>
                <a:cubicBezTo>
                  <a:pt x="830762" y="2074365"/>
                  <a:pt x="1048018" y="1900701"/>
                  <a:pt x="0" y="1493119"/>
                </a:cubicBezTo>
                <a:close/>
              </a:path>
            </a:pathLst>
          </a:cu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8ECFC1A-C53A-48DF-8A00-98538C780D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6" t="46640" r="6556" b="3690"/>
          <a:stretch>
            <a:fillRect/>
          </a:stretch>
        </p:blipFill>
        <p:spPr>
          <a:xfrm>
            <a:off x="9068937" y="1836420"/>
            <a:ext cx="2380339" cy="1381236"/>
          </a:xfrm>
          <a:custGeom>
            <a:avLst/>
            <a:gdLst>
              <a:gd name="connsiteX0" fmla="*/ 1611316 w 3907089"/>
              <a:gd name="connsiteY0" fmla="*/ 0 h 2267161"/>
              <a:gd name="connsiteX1" fmla="*/ 3907089 w 3907089"/>
              <a:gd name="connsiteY1" fmla="*/ 1694887 h 2267161"/>
              <a:gd name="connsiteX2" fmla="*/ 2487160 w 3907089"/>
              <a:gd name="connsiteY2" fmla="*/ 2267161 h 2267161"/>
              <a:gd name="connsiteX3" fmla="*/ 0 w 3907089"/>
              <a:gd name="connsiteY3" fmla="*/ 699864 h 2267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7089" h="2267161">
                <a:moveTo>
                  <a:pt x="1611316" y="0"/>
                </a:moveTo>
                <a:lnTo>
                  <a:pt x="3907089" y="1694887"/>
                </a:lnTo>
                <a:lnTo>
                  <a:pt x="2487160" y="2267161"/>
                </a:lnTo>
                <a:lnTo>
                  <a:pt x="0" y="699864"/>
                </a:lnTo>
                <a:close/>
              </a:path>
            </a:pathLst>
          </a:cu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96ABDC70-50A2-419F-8450-951D8B6F96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" t="62533" r="26689" b="3690"/>
          <a:stretch>
            <a:fillRect/>
          </a:stretch>
        </p:blipFill>
        <p:spPr>
          <a:xfrm rot="20330144">
            <a:off x="8981268" y="2161575"/>
            <a:ext cx="2844672" cy="929003"/>
          </a:xfrm>
          <a:custGeom>
            <a:avLst/>
            <a:gdLst>
              <a:gd name="connsiteX0" fmla="*/ 0 w 4720857"/>
              <a:gd name="connsiteY0" fmla="*/ 0 h 1541721"/>
              <a:gd name="connsiteX1" fmla="*/ 2296634 w 4720857"/>
              <a:gd name="connsiteY1" fmla="*/ 0 h 1541721"/>
              <a:gd name="connsiteX2" fmla="*/ 4720857 w 4720857"/>
              <a:gd name="connsiteY2" fmla="*/ 1541721 h 1541721"/>
              <a:gd name="connsiteX3" fmla="*/ 0 w 4720857"/>
              <a:gd name="connsiteY3" fmla="*/ 1541721 h 154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0857" h="1541721">
                <a:moveTo>
                  <a:pt x="0" y="0"/>
                </a:moveTo>
                <a:lnTo>
                  <a:pt x="2296634" y="0"/>
                </a:lnTo>
                <a:lnTo>
                  <a:pt x="4720857" y="1541721"/>
                </a:lnTo>
                <a:lnTo>
                  <a:pt x="0" y="1541721"/>
                </a:lnTo>
                <a:close/>
              </a:path>
            </a:pathLst>
          </a:cu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73F0403-6B3A-4414-B413-BD72A681E2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5" t="1967" r="26689" b="37583"/>
          <a:stretch>
            <a:fillRect/>
          </a:stretch>
        </p:blipFill>
        <p:spPr>
          <a:xfrm rot="2002585">
            <a:off x="9637677" y="1985279"/>
            <a:ext cx="1678339" cy="1825103"/>
          </a:xfrm>
          <a:custGeom>
            <a:avLst/>
            <a:gdLst>
              <a:gd name="connsiteX0" fmla="*/ 0 w 2537275"/>
              <a:gd name="connsiteY0" fmla="*/ 0 h 2759151"/>
              <a:gd name="connsiteX1" fmla="*/ 2537275 w 2537275"/>
              <a:gd name="connsiteY1" fmla="*/ 0 h 2759151"/>
              <a:gd name="connsiteX2" fmla="*/ 1612242 w 2537275"/>
              <a:gd name="connsiteY2" fmla="*/ 2131830 h 2759151"/>
              <a:gd name="connsiteX3" fmla="*/ 0 w 2537275"/>
              <a:gd name="connsiteY3" fmla="*/ 2759151 h 275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7275" h="2759151">
                <a:moveTo>
                  <a:pt x="0" y="0"/>
                </a:moveTo>
                <a:lnTo>
                  <a:pt x="2537275" y="0"/>
                </a:lnTo>
                <a:lnTo>
                  <a:pt x="1612242" y="2131830"/>
                </a:lnTo>
                <a:lnTo>
                  <a:pt x="0" y="2759151"/>
                </a:lnTo>
                <a:close/>
              </a:path>
            </a:pathLst>
          </a:cu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C8E5DE98-0EB2-475A-A532-5B9BCC13E0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9" t="15314" b="7975"/>
          <a:stretch>
            <a:fillRect/>
          </a:stretch>
        </p:blipFill>
        <p:spPr>
          <a:xfrm rot="19490004">
            <a:off x="9334975" y="1556436"/>
            <a:ext cx="1971193" cy="2495763"/>
          </a:xfrm>
          <a:custGeom>
            <a:avLst/>
            <a:gdLst>
              <a:gd name="connsiteX0" fmla="*/ 606395 w 2765469"/>
              <a:gd name="connsiteY0" fmla="*/ 0 h 3501411"/>
              <a:gd name="connsiteX1" fmla="*/ 2765469 w 2765469"/>
              <a:gd name="connsiteY1" fmla="*/ 139474 h 3501411"/>
              <a:gd name="connsiteX2" fmla="*/ 2765469 w 2765469"/>
              <a:gd name="connsiteY2" fmla="*/ 3501411 h 3501411"/>
              <a:gd name="connsiteX3" fmla="*/ 0 w 2765469"/>
              <a:gd name="connsiteY3" fmla="*/ 1453961 h 350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5469" h="3501411">
                <a:moveTo>
                  <a:pt x="606395" y="0"/>
                </a:moveTo>
                <a:lnTo>
                  <a:pt x="2765469" y="139474"/>
                </a:lnTo>
                <a:lnTo>
                  <a:pt x="2765469" y="3501411"/>
                </a:lnTo>
                <a:lnTo>
                  <a:pt x="0" y="1453961"/>
                </a:lnTo>
                <a:close/>
              </a:path>
            </a:pathLst>
          </a:cu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86B6C1AD-A6A7-4E29-840F-62BFB6EA23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" t="32084" r="62208" b="37484"/>
          <a:stretch>
            <a:fillRect/>
          </a:stretch>
        </p:blipFill>
        <p:spPr>
          <a:xfrm>
            <a:off x="9350330" y="2015545"/>
            <a:ext cx="1798406" cy="1004033"/>
          </a:xfrm>
          <a:custGeom>
            <a:avLst/>
            <a:gdLst>
              <a:gd name="connsiteX0" fmla="*/ 778337 w 2488019"/>
              <a:gd name="connsiteY0" fmla="*/ 679 h 1389038"/>
              <a:gd name="connsiteX1" fmla="*/ 2020187 w 2488019"/>
              <a:gd name="connsiteY1" fmla="*/ 378946 h 1389038"/>
              <a:gd name="connsiteX2" fmla="*/ 2488019 w 2488019"/>
              <a:gd name="connsiteY2" fmla="*/ 1389038 h 1389038"/>
              <a:gd name="connsiteX3" fmla="*/ 0 w 2488019"/>
              <a:gd name="connsiteY3" fmla="*/ 1389038 h 1389038"/>
              <a:gd name="connsiteX4" fmla="*/ 21265 w 2488019"/>
              <a:gd name="connsiteY4" fmla="*/ 176926 h 1389038"/>
              <a:gd name="connsiteX5" fmla="*/ 778337 w 2488019"/>
              <a:gd name="connsiteY5" fmla="*/ 679 h 13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8019" h="1389038">
                <a:moveTo>
                  <a:pt x="778337" y="679"/>
                </a:moveTo>
                <a:cubicBezTo>
                  <a:pt x="1183980" y="-10638"/>
                  <a:pt x="1577163" y="119777"/>
                  <a:pt x="2020187" y="378946"/>
                </a:cubicBezTo>
                <a:cubicBezTo>
                  <a:pt x="2495108" y="683745"/>
                  <a:pt x="2332075" y="1052341"/>
                  <a:pt x="2488019" y="1389038"/>
                </a:cubicBezTo>
                <a:lnTo>
                  <a:pt x="0" y="1389038"/>
                </a:lnTo>
                <a:lnTo>
                  <a:pt x="21265" y="176926"/>
                </a:lnTo>
                <a:cubicBezTo>
                  <a:pt x="287079" y="65285"/>
                  <a:pt x="534951" y="7470"/>
                  <a:pt x="778337" y="679"/>
                </a:cubicBezTo>
                <a:close/>
              </a:path>
            </a:pathLst>
          </a:cu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F6BC3763-2F2B-4A97-B3F7-DEB86B2E3B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36" y="979896"/>
            <a:ext cx="7000037" cy="45302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75CA06-F272-4E4A-B6E9-33E7DD70EB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" y="5895159"/>
            <a:ext cx="1045943" cy="96284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34159E0-B60D-4280-88AA-55915ACBF6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083" y="769428"/>
            <a:ext cx="4544621" cy="4655466"/>
          </a:xfrm>
          <a:prstGeom prst="rect">
            <a:avLst/>
          </a:prstGeom>
        </p:spPr>
      </p:pic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28442" y="3815434"/>
            <a:ext cx="172402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4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ACE1629-7484-424C-A10F-AB4CCE05EFF8}"/>
</file>

<file path=customXml/itemProps2.xml><?xml version="1.0" encoding="utf-8"?>
<ds:datastoreItem xmlns:ds="http://schemas.openxmlformats.org/officeDocument/2006/customXml" ds:itemID="{FE5F5FE5-D2DB-420B-984D-C8573276F55C}"/>
</file>

<file path=customXml/itemProps3.xml><?xml version="1.0" encoding="utf-8"?>
<ds:datastoreItem xmlns:ds="http://schemas.openxmlformats.org/officeDocument/2006/customXml" ds:itemID="{870F8217-5620-42EC-81C7-419654D8051E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4</cp:revision>
  <dcterms:created xsi:type="dcterms:W3CDTF">2025-04-28T13:38:08Z</dcterms:created>
  <dcterms:modified xsi:type="dcterms:W3CDTF">2025-04-29T16:06:48Z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