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375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Титульный слайд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Два объекта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microsoft.com/office/2007/relationships/hdphoto" Target="../media/image4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microsoft.com/office/2007/relationships/hdphoto" Target="../media/image7.wdp"/><Relationship Id="rId8" Type="http://schemas.openxmlformats.org/officeDocument/2006/relationships/slideLayout" Target="../slideLayouts/slideLayout1.xm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82614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ЛЭ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9255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Ы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22" name="Google Shape;84;p1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1070690" y="146458"/>
            <a:ext cx="997525" cy="9270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435118" y="4630446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82614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ЛЭ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6371" y="4686299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9255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Ы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1952624" cy="3133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WPS Presentation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Arial</vt:lpstr>
      <vt:lpstr>Calibri</vt:lpstr>
      <vt:lpstr>Arial Black</vt:lpstr>
      <vt:lpstr>Microsoft YaHei</vt:lpstr>
      <vt:lpstr>Arial Unicode MS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yanag</cp:lastModifiedBy>
  <cp:revision>10</cp:revision>
  <dcterms:created xsi:type="dcterms:W3CDTF">2024-07-02T21:41:09Z</dcterms:created>
  <dcterms:modified xsi:type="dcterms:W3CDTF">2024-07-02T21:42:28Z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</Properties>
</file>