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3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6" y="5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audio" Target="../media/media1.mp3"/><Relationship Id="rId29" Type="http://schemas.microsoft.com/office/2007/relationships/media" Target="../media/media1.mp3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/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-1" fmla="*/ 448969 w 4132856"/>
              <a:gd name="connsiteY0-2" fmla="*/ 1636157 h 2700156"/>
              <a:gd name="connsiteX1-3" fmla="*/ 206642 w 4132856"/>
              <a:gd name="connsiteY1-4" fmla="*/ 1586341 h 2700156"/>
              <a:gd name="connsiteX2-5" fmla="*/ 662787 w 4132856"/>
              <a:gd name="connsiteY2-6" fmla="*/ 2181313 h 2700156"/>
              <a:gd name="connsiteX3-7" fmla="*/ 556787 w 4132856"/>
              <a:gd name="connsiteY3-8" fmla="*/ 2205127 h 2700156"/>
              <a:gd name="connsiteX4-9" fmla="*/ 1576416 w 4132856"/>
              <a:gd name="connsiteY4-10" fmla="*/ 2443266 h 2700156"/>
              <a:gd name="connsiteX5-11" fmla="*/ 1512510 w 4132856"/>
              <a:gd name="connsiteY5-12" fmla="*/ 2334509 h 2700156"/>
              <a:gd name="connsiteX6-13" fmla="*/ 2757820 w 4132856"/>
              <a:gd name="connsiteY6-14" fmla="*/ 2172062 h 2700156"/>
              <a:gd name="connsiteX7-15" fmla="*/ 2732277 w 4132856"/>
              <a:gd name="connsiteY7-16" fmla="*/ 2291382 h 2700156"/>
              <a:gd name="connsiteX8-17" fmla="*/ 3265051 w 4132856"/>
              <a:gd name="connsiteY8-18" fmla="*/ 1434707 h 2700156"/>
              <a:gd name="connsiteX9-19" fmla="*/ 3576068 w 4132856"/>
              <a:gd name="connsiteY9-20" fmla="*/ 1880733 h 2700156"/>
              <a:gd name="connsiteX10-21" fmla="*/ 3998729 w 4132856"/>
              <a:gd name="connsiteY10-22" fmla="*/ 959680 h 2700156"/>
              <a:gd name="connsiteX11-23" fmla="*/ 3860202 w 4132856"/>
              <a:gd name="connsiteY11-24" fmla="*/ 1126940 h 2700156"/>
              <a:gd name="connsiteX12-25" fmla="*/ 3666379 w 4132856"/>
              <a:gd name="connsiteY12-26" fmla="*/ 339144 h 2700156"/>
              <a:gd name="connsiteX13-27" fmla="*/ 3673649 w 4132856"/>
              <a:gd name="connsiteY13-28" fmla="*/ 418149 h 2700156"/>
              <a:gd name="connsiteX14-29" fmla="*/ 2781833 w 4132856"/>
              <a:gd name="connsiteY14-30" fmla="*/ 247014 h 2700156"/>
              <a:gd name="connsiteX15-31" fmla="*/ 2852818 w 4132856"/>
              <a:gd name="connsiteY15-32" fmla="*/ 146258 h 2700156"/>
              <a:gd name="connsiteX16-33" fmla="*/ 2118184 w 4132856"/>
              <a:gd name="connsiteY16-34" fmla="*/ 295017 h 2700156"/>
              <a:gd name="connsiteX17-35" fmla="*/ 2152529 w 4132856"/>
              <a:gd name="connsiteY17-36" fmla="*/ 208137 h 2700156"/>
              <a:gd name="connsiteX18-37" fmla="*/ 1339351 w 4132856"/>
              <a:gd name="connsiteY18-38" fmla="*/ 324518 h 2700156"/>
              <a:gd name="connsiteX19-39" fmla="*/ 1463719 w 4132856"/>
              <a:gd name="connsiteY19-40" fmla="*/ 408773 h 2700156"/>
              <a:gd name="connsiteX20-41" fmla="*/ 394821 w 4132856"/>
              <a:gd name="connsiteY20-42" fmla="*/ 986869 h 2700156"/>
              <a:gd name="connsiteX21-43" fmla="*/ 373105 w 4132856"/>
              <a:gd name="connsiteY21-44" fmla="*/ 898176 h 27001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>
              <a:fillRect/>
            </a:stretch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>
              <a:fillRect/>
            </a:stretch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31" y="439784"/>
            <a:ext cx="2251137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61" y="710344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>
            <a:fillRect/>
          </a:stretch>
        </p:blipFill>
        <p:spPr bwMode="auto">
          <a:xfrm>
            <a:off x="5519273" y="434282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9" name="AutoShape 6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>
            <a:fillRect/>
          </a:stretch>
        </p:blipFill>
        <p:spPr>
          <a:xfrm>
            <a:off x="5834445" y="495999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/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9" name="AutoShape 10"/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2" name="AutoShape 12"/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/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/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>
                <a:fillRect/>
              </a:stretch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/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>
                  <a:fillRect/>
                </a:stretch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>
                  <a:fillRect/>
                </a:stretch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>
                  <a:fillRect/>
                </a:stretch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>
                  <a:fillRect/>
                </a:stretch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/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402712" y="5250267"/>
                <a:ext cx="1262334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моё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7937803" y="5187047"/>
              <a:ext cx="11689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>
                  <a:solidFill>
                    <a:schemeClr val="bg1"/>
                  </a:solidFill>
                </a:rPr>
                <a:t>мои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0" y="58246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68" y="673355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2654" y="522370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>
            <a:fillRect/>
          </a:stretch>
        </p:blipFill>
        <p:spPr bwMode="auto">
          <a:xfrm>
            <a:off x="5781504" y="402289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82" y="613123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6346" y="376074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>
            <a:fillRect/>
          </a:stretch>
        </p:blipFill>
        <p:spPr>
          <a:xfrm>
            <a:off x="5461366" y="515655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39" y="757765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3049" y="511161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993" y="682258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935" y="485977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2794" y="516383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17" y="589962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D:\Govorika\Space\Prize\cosmic_crystal_2d_cartoon_drawingwhite_background_s_b259d4c9-2c44-452f-9dca-ad93310377e6.pngcosmic_crystal_2d_cartoon_drawingwhite_background_s_b259d4c9-2c44-452f-9dca-ad93310377e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21285" y="104140"/>
            <a:ext cx="3701415" cy="3701415"/>
          </a:xfrm>
          <a:prstGeom prst="rect">
            <a:avLst/>
          </a:prstGeom>
        </p:spPr>
      </p:pic>
      <p:pic>
        <p:nvPicPr>
          <p:cNvPr id="36" name="9995f43f5fa9558407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704550" y="757774"/>
            <a:ext cx="487363" cy="48736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008" y="-47421"/>
            <a:ext cx="814955" cy="757765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132570" y="3202940"/>
            <a:ext cx="3057525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20248 0.455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594 0.4657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7982 0.4817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-0.07709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19245 0.4627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1754 0.4865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4441 0.4967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77556E-17 L -0.18998 0.4657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06407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18438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3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04662 0.47986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15508 0.46829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06875 0.45555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133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WPS Presentation</Application>
  <PresentationFormat>Широкий екран</PresentationFormat>
  <Paragraphs>8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11</cp:revision>
  <dcterms:created xsi:type="dcterms:W3CDTF">2024-05-13T20:13:00Z</dcterms:created>
  <dcterms:modified xsi:type="dcterms:W3CDTF">2024-06-14T12:49:58Z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B5DDA16B53D04EE0B37B90788B8FB8B6_12</vt:lpwstr>
  </property>
  <property fmtid="{D5CDD505-2E9C-101B-9397-08002B2CF9AE}" pid="3" name="KSOProductBuildVer">
    <vt:lpwstr>1033-12.2.0.17119</vt:lpwstr>
  </property>
</Properties>
</file>