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075F06C-C2F4-4F72-A868-EA0ACC32C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4675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67501"/>
              </p:ext>
            </p:extLst>
          </p:nvPr>
        </p:nvGraphicFramePr>
        <p:xfrm>
          <a:off x="1414037" y="273412"/>
          <a:ext cx="4108563" cy="4259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521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369521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369521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1981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19810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19810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2827"/>
              </p:ext>
            </p:extLst>
          </p:nvPr>
        </p:nvGraphicFramePr>
        <p:xfrm>
          <a:off x="6535582" y="273414"/>
          <a:ext cx="4100655" cy="4259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885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366885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366885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19809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19809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19809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2336415" y="4984221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2855743" y="3316090"/>
            <a:ext cx="1224378" cy="1260764"/>
            <a:chOff x="5296442" y="2473002"/>
            <a:chExt cx="866370" cy="95181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6442" y="2473579"/>
              <a:ext cx="861494" cy="951236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1318" y="2473002"/>
              <a:ext cx="861494" cy="95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2311391" y="5004790"/>
            <a:ext cx="783216" cy="793270"/>
            <a:chOff x="5944693" y="2752014"/>
            <a:chExt cx="687930" cy="6261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4693" y="2753016"/>
              <a:ext cx="672178" cy="625098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60443" y="2752014"/>
              <a:ext cx="672180" cy="625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8010560" y="366198"/>
            <a:ext cx="1227536" cy="1269175"/>
            <a:chOff x="5996045" y="2682595"/>
            <a:chExt cx="868604" cy="95816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6045" y="2689522"/>
              <a:ext cx="861493" cy="951235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3156" y="2682595"/>
              <a:ext cx="861493" cy="951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1488950" y="1813719"/>
            <a:ext cx="1217492" cy="1263605"/>
            <a:chOff x="6504020" y="1116332"/>
            <a:chExt cx="861497" cy="95395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4020" y="1119055"/>
              <a:ext cx="861494" cy="951234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04021" y="1116332"/>
              <a:ext cx="861496" cy="951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6535582" y="3282993"/>
            <a:ext cx="1218152" cy="1260001"/>
            <a:chOff x="5288970" y="2634755"/>
            <a:chExt cx="861964" cy="95123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970" y="2634756"/>
              <a:ext cx="861493" cy="95123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9440" y="2634755"/>
              <a:ext cx="861494" cy="95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1475836" y="509847"/>
            <a:ext cx="1220186" cy="1260210"/>
            <a:chOff x="5305636" y="2669807"/>
            <a:chExt cx="863402" cy="95139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7550" y="2669807"/>
              <a:ext cx="861488" cy="951235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5636" y="2669966"/>
              <a:ext cx="861492" cy="951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9322710" y="3298918"/>
            <a:ext cx="1223363" cy="1272122"/>
            <a:chOff x="5246839" y="2622806"/>
            <a:chExt cx="865651" cy="960384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0997" y="2631957"/>
              <a:ext cx="861493" cy="951233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6839" y="2622806"/>
              <a:ext cx="861490" cy="95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3023907" y="4982952"/>
            <a:ext cx="790103" cy="793351"/>
            <a:chOff x="5276190" y="2755344"/>
            <a:chExt cx="664787" cy="626394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7077" y="2755344"/>
              <a:ext cx="643900" cy="625328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76190" y="2756410"/>
              <a:ext cx="643899" cy="625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3740954" y="4981602"/>
            <a:ext cx="772404" cy="797418"/>
            <a:chOff x="5337067" y="2749987"/>
            <a:chExt cx="650132" cy="602163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7067" y="2754079"/>
              <a:ext cx="644136" cy="59807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43063" y="2749987"/>
              <a:ext cx="644136" cy="59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7518502" y="4955727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7471485" y="4981602"/>
            <a:ext cx="782856" cy="803138"/>
            <a:chOff x="5242321" y="2760622"/>
            <a:chExt cx="644586" cy="59423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795" y="2768863"/>
              <a:ext cx="630112" cy="585993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2321" y="2760622"/>
              <a:ext cx="630112" cy="585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8177229" y="4984223"/>
            <a:ext cx="790305" cy="794507"/>
            <a:chOff x="5264251" y="2758470"/>
            <a:chExt cx="631293" cy="62517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4251" y="2760442"/>
              <a:ext cx="611304" cy="62319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4244" y="2758470"/>
              <a:ext cx="611300" cy="623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8921951" y="4983626"/>
            <a:ext cx="765278" cy="792003"/>
            <a:chOff x="5325025" y="2768536"/>
            <a:chExt cx="633557" cy="59390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25025" y="2768536"/>
              <a:ext cx="633553" cy="593905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25027" y="2768538"/>
              <a:ext cx="633555" cy="593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1426623" y="329083"/>
            <a:ext cx="1325750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4882" y="721800"/>
              <a:ext cx="1326710" cy="1256829"/>
            </a:xfrm>
            <a:prstGeom prst="round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2778694" y="329082"/>
            <a:ext cx="1348462" cy="1368557"/>
            <a:chOff x="1050575" y="664810"/>
            <a:chExt cx="1395506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2295" y="779874"/>
              <a:ext cx="1383786" cy="1218848"/>
            </a:xfrm>
            <a:prstGeom prst="round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4158990" y="322468"/>
            <a:ext cx="1318318" cy="1384486"/>
            <a:chOff x="1045956" y="664329"/>
            <a:chExt cx="1397837" cy="1396231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" r="584"/>
            <a:stretch/>
          </p:blipFill>
          <p:spPr bwMode="auto">
            <a:xfrm>
              <a:off x="1045956" y="664329"/>
              <a:ext cx="1362164" cy="1290415"/>
            </a:xfrm>
            <a:prstGeom prst="round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6575847" y="345601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ound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6633522" y="174191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3429" y="730910"/>
              <a:ext cx="1322442" cy="1252785"/>
            </a:xfrm>
            <a:prstGeom prst="round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7929240" y="336286"/>
            <a:ext cx="1319141" cy="1361353"/>
            <a:chOff x="1016122" y="664810"/>
            <a:chExt cx="1427671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6122" y="737831"/>
              <a:ext cx="1393460" cy="1320063"/>
            </a:xfrm>
            <a:prstGeom prst="round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9290739" y="32246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" b="201"/>
            <a:stretch/>
          </p:blipFill>
          <p:spPr bwMode="auto">
            <a:xfrm>
              <a:off x="1110550" y="776381"/>
              <a:ext cx="1292274" cy="1176151"/>
            </a:xfrm>
            <a:prstGeom prst="round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7957033" y="172243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ound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1468935" y="1727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808128"/>
              <a:ext cx="1277047" cy="1037263"/>
            </a:xfrm>
            <a:prstGeom prst="round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2783221" y="1719252"/>
            <a:ext cx="1340397" cy="1390907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3" cy="1219384"/>
            </a:xfrm>
            <a:prstGeom prst="round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4150963" y="1734030"/>
            <a:ext cx="130881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0"/>
            </a:xfrm>
            <a:prstGeom prst="round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6632177" y="3128646"/>
            <a:ext cx="1309074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8631" y="819250"/>
              <a:ext cx="1263822" cy="1103621"/>
            </a:xfrm>
            <a:prstGeom prst="round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1414037" y="3108855"/>
            <a:ext cx="1311089" cy="1354055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8834" y="874261"/>
              <a:ext cx="1101297" cy="992595"/>
            </a:xfrm>
            <a:prstGeom prst="round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2752373" y="3126576"/>
            <a:ext cx="1347205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69516" y="882632"/>
              <a:ext cx="1219258" cy="999219"/>
            </a:xfrm>
            <a:prstGeom prst="round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4117969" y="3126577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31258" y="709717"/>
              <a:ext cx="1199309" cy="1190987"/>
            </a:xfrm>
            <a:prstGeom prst="round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9286999" y="1711265"/>
            <a:ext cx="1294786" cy="1362453"/>
            <a:chOff x="1050575" y="663682"/>
            <a:chExt cx="1401312" cy="1396878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8669" y="663682"/>
              <a:ext cx="1393218" cy="1319833"/>
            </a:xfrm>
            <a:prstGeom prst="round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7979659" y="311884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7867" y="765644"/>
              <a:ext cx="1332143" cy="1261975"/>
            </a:xfrm>
            <a:prstGeom prst="round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9305374" y="3103607"/>
            <a:ext cx="1287308" cy="1361351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136243">
              <a:off x="1145987" y="751649"/>
              <a:ext cx="1185005" cy="1122590"/>
            </a:xfrm>
            <a:prstGeom prst="roundRect">
              <a:avLst/>
            </a:prstGeom>
            <a:grpFill/>
          </p:spPr>
        </p:pic>
      </p:grpSp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71888" y="4672390"/>
            <a:ext cx="2143125" cy="2143125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274" y="4605289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D92589-C687-4E70-AF0C-BD8D8AE4EFE6}"/>
</file>

<file path=customXml/itemProps2.xml><?xml version="1.0" encoding="utf-8"?>
<ds:datastoreItem xmlns:ds="http://schemas.openxmlformats.org/officeDocument/2006/customXml" ds:itemID="{F355C2CF-ECB7-491E-8BD0-36DEDCC2BBC6}"/>
</file>

<file path=customXml/itemProps3.xml><?xml version="1.0" encoding="utf-8"?>
<ds:datastoreItem xmlns:ds="http://schemas.openxmlformats.org/officeDocument/2006/customXml" ds:itemID="{CDE96F77-BD00-437A-94D5-FECA535EA286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Luba</cp:lastModifiedBy>
  <cp:revision>16</cp:revision>
  <dcterms:created xsi:type="dcterms:W3CDTF">2024-07-31T18:00:23Z</dcterms:created>
  <dcterms:modified xsi:type="dcterms:W3CDTF">2025-05-09T18:00:38Z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