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425A5C-0273-41B8-A60E-273329C0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8" y="-14943"/>
            <a:ext cx="12320149" cy="687294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88516" y="81818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245191" y="-209766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3074760" y="1143453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881971" y="1940920"/>
            <a:ext cx="2372107" cy="2577870"/>
            <a:chOff x="6130943" y="3406263"/>
            <a:chExt cx="2372107" cy="257787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92">
              <a:off x="6208549" y="3406263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СЛАДКАЯ ВАТА 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47682" y="110991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2994265" y="116573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262130" y="-187047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48868B-B1BB-4F62-B6BE-78903F70F40A}"/>
              </a:ext>
            </a:extLst>
          </p:cNvPr>
          <p:cNvGrpSpPr/>
          <p:nvPr/>
        </p:nvGrpSpPr>
        <p:grpSpPr>
          <a:xfrm>
            <a:off x="6636937" y="1614978"/>
            <a:ext cx="2679737" cy="2932172"/>
            <a:chOff x="5874704" y="3051961"/>
            <a:chExt cx="2679737" cy="293217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51961"/>
              <a:ext cx="2679737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ЯРКАЯ ЗВЕЗДА </a:t>
              </a:r>
              <a:endParaRPr lang="ru-RU" sz="24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1337004" y="96730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35549" y="1189866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4273251" y="-185168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AEB01FB-9B00-4DF0-A9D3-4DF009F0D80C}"/>
              </a:ext>
            </a:extLst>
          </p:cNvPr>
          <p:cNvGrpSpPr/>
          <p:nvPr/>
        </p:nvGrpSpPr>
        <p:grpSpPr>
          <a:xfrm>
            <a:off x="6508955" y="1587374"/>
            <a:ext cx="2679737" cy="2917687"/>
            <a:chOff x="5874704" y="3066446"/>
            <a:chExt cx="2679737" cy="2917687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CC1ED199-9169-4FF0-9786-FF0292A1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66446"/>
              <a:ext cx="2679737" cy="267973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F5D873D-1FD2-48DB-8E78-30BFF74B19E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ТУФЛИ НОШУ</a:t>
              </a:r>
              <a:endParaRPr lang="ru-RU" sz="24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83137" y="-298561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2932986" y="1222034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17513" y="137215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45D796-38D6-40A1-B21A-D23DC362A3DF}"/>
              </a:ext>
            </a:extLst>
          </p:cNvPr>
          <p:cNvGrpSpPr/>
          <p:nvPr/>
        </p:nvGrpSpPr>
        <p:grpSpPr>
          <a:xfrm>
            <a:off x="6788685" y="1582334"/>
            <a:ext cx="2556168" cy="2932172"/>
            <a:chOff x="5946882" y="3051961"/>
            <a:chExt cx="2556168" cy="293217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F183912-0A82-4D06-86F4-3A6B578E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890">
              <a:off x="5946882" y="3051961"/>
              <a:ext cx="2535381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B10374-CA25-4EBF-A387-EFF23930B5BF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В ДУШ ПОЙДУ</a:t>
              </a:r>
              <a:endParaRPr lang="ru-RU" sz="2400" b="1" dirty="0"/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1327259" y="105047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866236" y="1295466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4212704" y="-306018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1B0F635-55C5-48CE-A2B7-784CDD2683A5}"/>
              </a:ext>
            </a:extLst>
          </p:cNvPr>
          <p:cNvGrpSpPr/>
          <p:nvPr/>
        </p:nvGrpSpPr>
        <p:grpSpPr>
          <a:xfrm>
            <a:off x="6119867" y="1946492"/>
            <a:ext cx="3106440" cy="2550655"/>
            <a:chOff x="5396611" y="3433478"/>
            <a:chExt cx="3106440" cy="255065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668EBDB-B88A-4525-84D0-4A7493F6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388">
              <a:off x="6245642" y="3433478"/>
              <a:ext cx="2138282" cy="213828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0221BB-8D2C-4436-8B09-01CBCB786DF8}"/>
                </a:ext>
              </a:extLst>
            </p:cNvPr>
            <p:cNvSpPr txBox="1"/>
            <p:nvPr/>
          </p:nvSpPr>
          <p:spPr>
            <a:xfrm>
              <a:off x="5396611" y="5522468"/>
              <a:ext cx="3106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ПРИГОТОВИЛА САЛАТ</a:t>
              </a:r>
              <a:endParaRPr lang="ru-RU" sz="2400" b="1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1377158" y="107871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2916382" y="1246378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4174281" y="-243498"/>
            <a:ext cx="4377088" cy="4384047"/>
            <a:chOff x="1913481" y="631371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F2EAD9A-88CA-441C-8B5E-39624F95E0DD}"/>
              </a:ext>
            </a:extLst>
          </p:cNvPr>
          <p:cNvGrpSpPr/>
          <p:nvPr/>
        </p:nvGrpSpPr>
        <p:grpSpPr>
          <a:xfrm>
            <a:off x="5669344" y="1867835"/>
            <a:ext cx="3571367" cy="2460513"/>
            <a:chOff x="4975797" y="3582542"/>
            <a:chExt cx="3571367" cy="246051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8C852F-5EED-4FEB-B09F-36FC1CC8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349134" y="3582542"/>
              <a:ext cx="1990420" cy="1974870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DB4424-BE5A-4F72-87F6-29B7F3EE786E}"/>
                </a:ext>
              </a:extLst>
            </p:cNvPr>
            <p:cNvSpPr txBox="1"/>
            <p:nvPr/>
          </p:nvSpPr>
          <p:spPr>
            <a:xfrm>
              <a:off x="4975797" y="5581390"/>
              <a:ext cx="3571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М</a:t>
              </a:r>
              <a:r>
                <a:rPr lang="ru-RU" sz="2400" b="1" dirty="0"/>
                <a:t>Ы КУПИЛИ ВИНОГРАД</a:t>
              </a:r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F00EAD8-6648-45D8-930A-0FD71F17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2" y="5998029"/>
            <a:ext cx="874760" cy="75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17BB28F6-9DCC-41F6-AA8B-458FE82E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417" y="-64921"/>
            <a:ext cx="4248313" cy="503354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6764" y="3768747"/>
            <a:ext cx="28194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2024-12-06T13:14:42Z</dcterms:created>
  <dcterms:modified xsi:type="dcterms:W3CDTF">2024-12-07T23:01:16Z</dcterms:modified>
</cp:coreProperties>
</file>