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audio" Target="../media/audio1.wav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085"/>
            <a:ext cx="12192000" cy="7008047"/>
          </a:xfrm>
          <a:prstGeom prst="rect">
            <a:avLst/>
          </a:prstGeom>
          <a:effectLst>
            <a:glow rad="127000">
              <a:schemeClr val="accent1">
                <a:alpha val="8000"/>
              </a:schemeClr>
            </a:glow>
          </a:effectLst>
        </p:spPr>
      </p:pic>
      <p:sp>
        <p:nvSpPr>
          <p:cNvPr id="4" name="Прямокутник 3"/>
          <p:cNvSpPr/>
          <p:nvPr/>
        </p:nvSpPr>
        <p:spPr>
          <a:xfrm>
            <a:off x="0" y="-131976"/>
            <a:ext cx="12144724" cy="7069938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426" y="1"/>
            <a:ext cx="845574" cy="7862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45" y="1317523"/>
            <a:ext cx="4508445" cy="4508445"/>
          </a:xfrm>
          <a:prstGeom prst="rect">
            <a:avLst/>
          </a:prstGeom>
        </p:spPr>
      </p:pic>
      <p:pic>
        <p:nvPicPr>
          <p:cNvPr id="12" name="астероид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4" y="-131976"/>
            <a:ext cx="3422451" cy="342245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083205" y="554952"/>
            <a:ext cx="1621410" cy="1673071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лопата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61" y="628197"/>
            <a:ext cx="1489696" cy="1526580"/>
          </a:xfrm>
          <a:prstGeom prst="rect">
            <a:avLst/>
          </a:prstGeom>
        </p:spPr>
      </p:pic>
      <p:pic>
        <p:nvPicPr>
          <p:cNvPr id="19" name="забор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54" y="726981"/>
            <a:ext cx="1723910" cy="1292932"/>
          </a:xfrm>
          <a:prstGeom prst="rect">
            <a:avLst/>
          </a:prstGeom>
        </p:spPr>
      </p:pic>
      <p:pic>
        <p:nvPicPr>
          <p:cNvPr id="24" name="бублик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88" y="745021"/>
            <a:ext cx="1356642" cy="1292932"/>
          </a:xfrm>
          <a:prstGeom prst="rect">
            <a:avLst/>
          </a:prstGeom>
        </p:spPr>
      </p:pic>
      <p:pic>
        <p:nvPicPr>
          <p:cNvPr id="28" name="чашк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50" y="808854"/>
            <a:ext cx="1595214" cy="1229099"/>
          </a:xfrm>
          <a:prstGeom prst="rect">
            <a:avLst/>
          </a:prstGeom>
        </p:spPr>
      </p:pic>
      <p:pic>
        <p:nvPicPr>
          <p:cNvPr id="30" name="варень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7" y="618470"/>
            <a:ext cx="1509953" cy="1509953"/>
          </a:xfrm>
          <a:prstGeom prst="rect">
            <a:avLst/>
          </a:prstGeom>
        </p:spPr>
      </p:pic>
      <p:pic>
        <p:nvPicPr>
          <p:cNvPr id="32" name="лошадк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3" y="426097"/>
            <a:ext cx="1728680" cy="1728680"/>
          </a:xfrm>
          <a:prstGeom prst="rect">
            <a:avLst/>
          </a:prstGeom>
        </p:spPr>
      </p:pic>
      <p:pic>
        <p:nvPicPr>
          <p:cNvPr id="34" name="гриб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65" y="867266"/>
            <a:ext cx="1057926" cy="1057926"/>
          </a:xfrm>
          <a:prstGeom prst="rect">
            <a:avLst/>
          </a:prstGeom>
        </p:spPr>
      </p:pic>
      <p:pic>
        <p:nvPicPr>
          <p:cNvPr id="37" name="фокус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50" y="602358"/>
            <a:ext cx="1334197" cy="16420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" y="-229829"/>
            <a:ext cx="5868926" cy="5651559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69555" y="3206750"/>
            <a:ext cx="3571875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9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9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9</cp:revision>
  <dcterms:created xsi:type="dcterms:W3CDTF">2024-05-14T07:01:00Z</dcterms:created>
  <dcterms:modified xsi:type="dcterms:W3CDTF">2024-07-12T06:25:28Z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14B754379FEB416D84514EC0CE135AC2_12</vt:lpwstr>
  </property>
  <property fmtid="{D5CDD505-2E9C-101B-9397-08002B2CF9AE}" pid="3" name="KSOProductBuildVer">
    <vt:lpwstr>1033-12.2.0.17153</vt:lpwstr>
  </property>
</Properties>
</file>