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2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5" y="2968625"/>
            <a:ext cx="3590925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2024-04-24T07:08:00Z</dcterms:created>
  <dcterms:modified xsi:type="dcterms:W3CDTF">2024-07-02T22:05:01Z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</Properties>
</file>