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6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50" d="100"/>
          <a:sy n="50" d="100"/>
        </p:scale>
        <p:origin x="2268" y="1206"/>
      </p:cViewPr>
      <p:guideLst>
        <p:guide orient="horz" pos="2160"/>
        <p:guide pos="386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3798905-4237-F10E-4973-893C188629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954FBEE-08E9-55F2-75E8-28757210B9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E33BB94-4E8C-1C2A-A601-DA9E6FF383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E13BF-83CF-428F-9FB2-387A95F9C103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C3DAD5D-3AC3-6969-3CD0-AB94975E85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00052C5-B6E6-B3BC-5143-69F946F3DD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565C9-25E4-428F-8F8F-F13BC52F6E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081892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D15A0F6-B75D-E8CE-6DD7-6028B8318B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DEEBBBA-338A-1636-1F62-90E3477F14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B957363-69ED-07B4-6737-BED7435ACD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E13BF-83CF-428F-9FB2-387A95F9C103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0BB601A-DEF3-9707-1A36-D069A09DA2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72EAAD0-DA6C-D79C-88E8-0FAE5EA252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565C9-25E4-428F-8F8F-F13BC52F6E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243369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D013B586-7354-2B95-B171-338ACCE8574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BBC141E-4025-8CF7-D812-3F78698206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FD88EA9-DA09-2A91-5B2A-880990AC9D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E13BF-83CF-428F-9FB2-387A95F9C103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64611B8-E658-2EF2-1390-4A1BBC9E34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ED87570-BB0E-BBCC-BA3B-D7FB38347A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565C9-25E4-428F-8F8F-F13BC52F6E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760516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7015BF0-EB5B-07AB-D464-686255911F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E183D90-3824-40A9-5139-6718249E01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150F9C2-77D0-37F2-2F0F-F1C30E3144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E13BF-83CF-428F-9FB2-387A95F9C103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7FC292A-4D44-E683-5501-DE707AAF6F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550CFF7-6CFF-356D-41E7-F0747C28C8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565C9-25E4-428F-8F8F-F13BC52F6E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107526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9965B86-1A20-AD9F-6B58-1186085F1C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3DB3545-2348-4F1A-BDBF-EBE561B63A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865C495-AF33-15AD-02C2-CF5B19CA2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E13BF-83CF-428F-9FB2-387A95F9C103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E31FEB1-4C07-DAA8-6732-A5A662ED78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36235A8-8D16-78B6-8244-689551A59B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565C9-25E4-428F-8F8F-F13BC52F6E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1255213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A21C2D8-7577-CF6D-C8F2-77173495E6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1C5E21C-4023-8DE9-FB69-EC8169CED5A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C4587D9-3400-61F6-B712-F2D79D0014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701E675-AFF7-2063-689F-608CC6123C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E13BF-83CF-428F-9FB2-387A95F9C103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B16579E-CBC7-E9C5-18F7-5DF00C5073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0ED8723-03B6-CAB5-4561-2E62E6C781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565C9-25E4-428F-8F8F-F13BC52F6E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271658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B6F059A-472D-7885-BC21-616DAAFA30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F194277-0288-3E4F-82B3-BB096C52BF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20BCCB3-F768-77A6-E574-D6EF66B69E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F48FA910-2DFA-567B-9D52-0695CA86BAD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C30B5CE0-5FF2-D99B-C66A-C743404E24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EA0AC0D1-E73D-85D3-0B6B-4236934495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E13BF-83CF-428F-9FB2-387A95F9C103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497084BF-E09F-B9E3-DAA7-6D83DE0CEF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9D03BFD5-4731-6708-7DE6-23F1AC404F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565C9-25E4-428F-8F8F-F13BC52F6E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209766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DDAFD1-18B1-F576-7165-67907D5231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0A62104D-6508-5934-575C-3ABE4F809A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E13BF-83CF-428F-9FB2-387A95F9C103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AD3D2D8A-5CD2-10E9-A463-57B914F77E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24D6F64-5C94-9FAF-1882-430234646D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565C9-25E4-428F-8F8F-F13BC52F6E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915373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7ECB5C65-9922-F56A-4D3F-20DB977586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E13BF-83CF-428F-9FB2-387A95F9C103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B0B39688-2F12-93F2-00A7-63CFC88872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478491E-DB9C-7998-4217-4C5B5690D3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565C9-25E4-428F-8F8F-F13BC52F6E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342848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AFB0FD4-C485-DB0B-5116-F19E761513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BDAD2A4-5838-AF72-FAF9-73003D38D5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06DE233-0CE2-D3D2-E092-9031151489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6771E26-A7A6-8F89-6BC1-2587F7B4C2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E13BF-83CF-428F-9FB2-387A95F9C103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499E738-61CE-3327-3C56-D726792D7A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0813E5E-926F-4BD4-1660-BEAE68DB43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565C9-25E4-428F-8F8F-F13BC52F6E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96155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EAB6408-E040-9E2A-337B-9D25481DBD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B65F6385-16C9-3042-D6EE-DB7592810DA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DC964AB-2913-74BA-97F4-9F0365E28D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CED79E7-1C58-8A09-2B3B-2EF4E0ACA8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E13BF-83CF-428F-9FB2-387A95F9C103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07D6402-EB5D-A491-CBF3-94A0F53079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2E8A421-6D1F-4464-85C5-1ACA52A75D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565C9-25E4-428F-8F8F-F13BC52F6E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901928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DBB82DE-BADA-D594-E642-561BB9E079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D0E5819-C8E6-F2BE-E623-914DB992B1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6ED9969-7EE2-E487-2CCA-A745DA8BB7B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0DE13BF-83CF-428F-9FB2-387A95F9C103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3E8F93E-434C-86E1-63E0-08652CBFA9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D17445A-725F-239E-EA8D-C6F400BA1A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04565C9-25E4-428F-8F8F-F13BC52F6E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13016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microsoft.com/office/2007/relationships/hdphoto" Target="../media/hdphoto1.wdp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image" Target="../media/image22.png"/><Relationship Id="rId25" Type="http://schemas.openxmlformats.org/officeDocument/2006/relationships/image" Target="../media/image23.png"/><Relationship Id="rId26" Type="http://schemas.openxmlformats.org/officeDocument/2006/relationships/image" Target="../media/image24.png"/><Relationship Id="rId27" Type="http://schemas.openxmlformats.org/officeDocument/2006/relationships/image" Target="../media/image25.png"/><Relationship Id="rId28" Type="http://schemas.openxmlformats.org/officeDocument/2006/relationships/image" Target="../media/image26.png"/><Relationship Id="rId29" Type="http://schemas.openxmlformats.org/officeDocument/2006/relationships/image" Target="../media/image27.png"/><Relationship Id="rId30" Type="http://schemas.openxmlformats.org/officeDocument/2006/relationships/image" Target="../media/image28.png"/><Relationship Id="rId31" Type="http://schemas.openxmlformats.org/officeDocument/2006/relationships/image" Target="../media/image29.png"/><Relationship Id="rId32" Type="http://schemas.openxmlformats.org/officeDocument/2006/relationships/image" Target="../media/image30.png"/><Relationship Id="rId33" Type="http://schemas.openxmlformats.org/officeDocument/2006/relationships/image" Target="../media/image31.png"/><Relationship Id="rId34" Type="http://schemas.openxmlformats.org/officeDocument/2006/relationships/image" Target="../media/image32.png"/><Relationship Id="rId35" Type="http://schemas.openxmlformats.org/officeDocument/2006/relationships/image" Target="../media/image33.png"/><Relationship Id="rId36" Type="http://schemas.openxmlformats.org/officeDocument/2006/relationships/image" Target="../media/image34.png"/><Relationship Id="rId37" Type="http://schemas.openxmlformats.org/officeDocument/2006/relationships/image" Target="../media/image35.png"/><Relationship Id="rId38" Type="http://schemas.openxmlformats.org/officeDocument/2006/relationships/image" Target="../media/image36.png"/><Relationship Id="rId39" Type="http://schemas.openxmlformats.org/officeDocument/2006/relationships/image" Target="../media/image37.png"/><Relationship Id="rId40" Type="http://schemas.openxmlformats.org/officeDocument/2006/relationships/image" Target="../media/image38.png"/><Relationship Id="rId41" Type="http://schemas.openxmlformats.org/officeDocument/2006/relationships/image" Target="../media/image39.png"/><Relationship Id="rId42" Type="http://schemas.openxmlformats.org/officeDocument/2006/relationships/image" Target="../media/image4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трава, небо, картина, облак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CF68B6B-A49D-AD3C-DB43-F8E07D08DD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94"/>
          <a:stretch/>
        </p:blipFill>
        <p:spPr>
          <a:xfrm>
            <a:off x="-3355" y="0"/>
            <a:ext cx="12195355" cy="6858000"/>
          </a:xfrm>
          <a:prstGeom prst="rect">
            <a:avLst/>
          </a:prstGeom>
        </p:spPr>
      </p:pic>
      <p:pic>
        <p:nvPicPr>
          <p:cNvPr id="6" name="подаоркРисунок 40">
            <a:extLst>
              <a:ext uri="{FF2B5EF4-FFF2-40B4-BE49-F238E27FC236}">
                <a16:creationId xmlns:a16="http://schemas.microsoft.com/office/drawing/2014/main" id="{F640B4C6-55EA-D332-F412-F46C5DDEA7D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280379" y="6007563"/>
            <a:ext cx="769152" cy="776595"/>
          </a:xfrm>
          <a:prstGeom prst="rect">
            <a:avLst/>
          </a:prstGeom>
        </p:spPr>
      </p:pic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144EBC56-BF37-8D84-3C63-3DC163671580}"/>
              </a:ext>
            </a:extLst>
          </p:cNvPr>
          <p:cNvSpPr/>
          <p:nvPr/>
        </p:nvSpPr>
        <p:spPr>
          <a:xfrm>
            <a:off x="1208314" y="845708"/>
            <a:ext cx="6560458" cy="2862943"/>
          </a:xfrm>
          <a:prstGeom prst="roundRect">
            <a:avLst/>
          </a:prstGeom>
          <a:solidFill>
            <a:schemeClr val="bg1">
              <a:alpha val="89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2764F4B6-F131-2533-77D8-88E906D3D387}"/>
              </a:ext>
            </a:extLst>
          </p:cNvPr>
          <p:cNvSpPr/>
          <p:nvPr/>
        </p:nvSpPr>
        <p:spPr>
          <a:xfrm>
            <a:off x="1208314" y="3810251"/>
            <a:ext cx="1678429" cy="1714500"/>
          </a:xfrm>
          <a:prstGeom prst="roundRect">
            <a:avLst/>
          </a:prstGeom>
          <a:solidFill>
            <a:schemeClr val="bg1">
              <a:alpha val="89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64C10CD7-3A75-C4A9-DF37-0218C58761AE}"/>
              </a:ext>
            </a:extLst>
          </p:cNvPr>
          <p:cNvSpPr/>
          <p:nvPr/>
        </p:nvSpPr>
        <p:spPr>
          <a:xfrm>
            <a:off x="3649328" y="3810251"/>
            <a:ext cx="1678429" cy="1714500"/>
          </a:xfrm>
          <a:prstGeom prst="roundRect">
            <a:avLst/>
          </a:prstGeom>
          <a:solidFill>
            <a:schemeClr val="bg1">
              <a:alpha val="89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FAC55990-A94F-AAFE-1D05-CDCFC8E453EF}"/>
              </a:ext>
            </a:extLst>
          </p:cNvPr>
          <p:cNvSpPr/>
          <p:nvPr/>
        </p:nvSpPr>
        <p:spPr>
          <a:xfrm>
            <a:off x="6090343" y="3810251"/>
            <a:ext cx="1678429" cy="1714500"/>
          </a:xfrm>
          <a:prstGeom prst="roundRect">
            <a:avLst/>
          </a:prstGeom>
          <a:solidFill>
            <a:schemeClr val="bg1">
              <a:alpha val="89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13" name="Рисунок 12" descr="Изображение выглядит как еда, Легкая закус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990A5C1-582F-284F-04B3-E19B5A0B978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7509" y="3865167"/>
            <a:ext cx="1604667" cy="1604667"/>
          </a:xfrm>
          <a:prstGeom prst="rect">
            <a:avLst/>
          </a:prstGeom>
        </p:spPr>
      </p:pic>
      <p:pic>
        <p:nvPicPr>
          <p:cNvPr id="15" name="Рисунок 14" descr="Изображение выглядит как еда, Кулинария, Итальянская еда, лапш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5428A1F-786A-5206-5C5B-168CC8D2081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1924" y="3937074"/>
            <a:ext cx="1644818" cy="1644818"/>
          </a:xfrm>
          <a:prstGeom prst="rect">
            <a:avLst/>
          </a:prstGeom>
        </p:spPr>
      </p:pic>
      <p:pic>
        <p:nvPicPr>
          <p:cNvPr id="17" name="Рисунок 16" descr="Изображение выглядит как Яичный желток, Яичный белок, еда, яйц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AC75797-D699-1B76-758B-6493361413E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7757" y="1204546"/>
            <a:ext cx="2394419" cy="2394419"/>
          </a:xfrm>
          <a:prstGeom prst="rect">
            <a:avLst/>
          </a:prstGeom>
        </p:spPr>
      </p:pic>
      <p:pic>
        <p:nvPicPr>
          <p:cNvPr id="19" name="Рисунок 18" descr="Изображение выглядит как яйцо, Предметная фотография, ед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AA8AAA1-551A-D9A9-F780-5393AEF0AEB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599" y="957909"/>
            <a:ext cx="2603458" cy="2603458"/>
          </a:xfrm>
          <a:prstGeom prst="rect">
            <a:avLst/>
          </a:prstGeom>
        </p:spPr>
      </p:pic>
      <p:pic>
        <p:nvPicPr>
          <p:cNvPr id="20" name="Рисунок 19" descr="Изображение выглядит как Яичный желток, Яичный белок, еда, яйц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5ACF587-FABE-BE0E-C4DE-1C4D4E81ACC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6133" y="3872687"/>
            <a:ext cx="1644818" cy="1644818"/>
          </a:xfrm>
          <a:prstGeom prst="rect">
            <a:avLst/>
          </a:prstGeom>
        </p:spPr>
      </p:pic>
      <p:sp>
        <p:nvSpPr>
          <p:cNvPr id="22" name="Стрелка: вправо 21">
            <a:extLst>
              <a:ext uri="{FF2B5EF4-FFF2-40B4-BE49-F238E27FC236}">
                <a16:creationId xmlns:a16="http://schemas.microsoft.com/office/drawing/2014/main" id="{DF9AA7A0-C8B5-6C9A-4D03-47D91CA082DB}"/>
              </a:ext>
            </a:extLst>
          </p:cNvPr>
          <p:cNvSpPr/>
          <p:nvPr/>
        </p:nvSpPr>
        <p:spPr>
          <a:xfrm>
            <a:off x="3848211" y="2073142"/>
            <a:ext cx="1280661" cy="657225"/>
          </a:xfrm>
          <a:prstGeom prst="rightArrow">
            <a:avLst/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24" name="Рисунок 23" descr="Изображение выглядит как багажник, зарисовка, рисунок, дере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3604BF6-079F-2401-DB2A-DBFD05A4143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1923" y="3855881"/>
            <a:ext cx="1661624" cy="1661624"/>
          </a:xfrm>
          <a:prstGeom prst="rect">
            <a:avLst/>
          </a:prstGeom>
        </p:spPr>
      </p:pic>
      <p:pic>
        <p:nvPicPr>
          <p:cNvPr id="26" name="Рисунок 25" descr="Изображение выглядит как короб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CB063E9-5D2D-41DA-43CD-8BB42717870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1514" y="1261401"/>
            <a:ext cx="2272810" cy="2272810"/>
          </a:xfrm>
          <a:prstGeom prst="rect">
            <a:avLst/>
          </a:prstGeom>
        </p:spPr>
      </p:pic>
      <p:pic>
        <p:nvPicPr>
          <p:cNvPr id="28" name="Рисунок 27" descr="Изображение выглядит как Торт на день рождения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22C5802-20BC-9C8F-2904-1FE0185DD6B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3356" y="3855881"/>
            <a:ext cx="1588936" cy="1588936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8E807A1C-E94E-51FF-BF64-45D1AB5BCD3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810250"/>
            <a:ext cx="1590362" cy="1590362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7249D8FB-D550-F570-C13B-D2CEA81051F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6587" y="949700"/>
            <a:ext cx="2479300" cy="2479300"/>
          </a:xfrm>
          <a:prstGeom prst="rect">
            <a:avLst/>
          </a:prstGeom>
        </p:spPr>
      </p:pic>
      <p:pic>
        <p:nvPicPr>
          <p:cNvPr id="35" name="Рисунок 34" descr="Изображение выглядит как фрукт, съедобное семя, Орехи и семена, сем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9753520-6BC3-D349-672C-6534A687CBD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961" b="89941" l="8594" r="89941">
                        <a14:foregroundMark x1="24707" y1="29883" x2="27441" y2="28516"/>
                        <a14:foregroundMark x1="41895" y1="34375" x2="47168" y2="30176"/>
                        <a14:foregroundMark x1="65527" y1="27148" x2="69727" y2="21875"/>
                        <a14:foregroundMark x1="82715" y1="25977" x2="83301" y2="22168"/>
                        <a14:foregroundMark x1="75000" y1="40723" x2="75781" y2="36328"/>
                        <a14:foregroundMark x1="50586" y1="54395" x2="54688" y2="57715"/>
                        <a14:foregroundMark x1="64941" y1="68262" x2="64746" y2="73242"/>
                        <a14:foregroundMark x1="41406" y1="62695" x2="47754" y2="64648"/>
                        <a14:foregroundMark x1="47754" y1="76855" x2="42773" y2="84082"/>
                        <a14:foregroundMark x1="20215" y1="70215" x2="16699" y2="72949"/>
                        <a14:foregroundMark x1="13281" y1="54102" x2="8594" y2="58203"/>
                        <a14:foregroundMark x1="17188" y1="40723" x2="20801" y2="426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6432" y="1019211"/>
            <a:ext cx="2545779" cy="2545779"/>
          </a:xfrm>
          <a:prstGeom prst="rect">
            <a:avLst/>
          </a:prstGeom>
        </p:spPr>
      </p:pic>
      <p:pic>
        <p:nvPicPr>
          <p:cNvPr id="37" name="Рисунок 36" descr="Изображение выглядит как грибок, гриб, Съедобный гриб, Лекарственный гриб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9C3820E-D279-8C0B-DDCE-68E55DEA84D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820" y="3734870"/>
            <a:ext cx="1887815" cy="1887815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B602C438-6D82-E9DE-6ED7-E330CF17B06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1195" y="3839267"/>
            <a:ext cx="1590362" cy="1590362"/>
          </a:xfrm>
          <a:prstGeom prst="rect">
            <a:avLst/>
          </a:prstGeom>
        </p:spPr>
      </p:pic>
      <p:grpSp>
        <p:nvGrpSpPr>
          <p:cNvPr id="44" name="Группа 43">
            <a:extLst>
              <a:ext uri="{FF2B5EF4-FFF2-40B4-BE49-F238E27FC236}">
                <a16:creationId xmlns:a16="http://schemas.microsoft.com/office/drawing/2014/main" id="{B05C3C37-2D1C-CBE2-0CEA-68AFD57C3F34}"/>
              </a:ext>
            </a:extLst>
          </p:cNvPr>
          <p:cNvGrpSpPr/>
          <p:nvPr/>
        </p:nvGrpSpPr>
        <p:grpSpPr>
          <a:xfrm>
            <a:off x="6074492" y="3957803"/>
            <a:ext cx="1752034" cy="1718316"/>
            <a:chOff x="6629966" y="8051346"/>
            <a:chExt cx="3176975" cy="3115834"/>
          </a:xfrm>
        </p:grpSpPr>
        <p:pic>
          <p:nvPicPr>
            <p:cNvPr id="33" name="Рисунок 32" descr="Изображение выглядит как риф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8D6544D-AAEA-F5B4-8437-23D326D8AF70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18569" y="8258117"/>
              <a:ext cx="2909063" cy="2909063"/>
            </a:xfrm>
            <a:prstGeom prst="rect">
              <a:avLst/>
            </a:prstGeom>
          </p:spPr>
        </p:pic>
        <p:pic>
          <p:nvPicPr>
            <p:cNvPr id="39" name="Рисунок 38" descr="Изображение выглядит как цветок, растение, рисунок, лепест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00C3D73-EE15-D02B-4CDC-55BA50E52607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9966" y="8324851"/>
              <a:ext cx="1500262" cy="1500262"/>
            </a:xfrm>
            <a:prstGeom prst="rect">
              <a:avLst/>
            </a:prstGeom>
          </p:spPr>
        </p:pic>
        <p:pic>
          <p:nvPicPr>
            <p:cNvPr id="41" name="Рисунок 40" descr="Изображение выглядит как цветок, растение, рисунок, лепест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02E1B1A-2A07-0EC6-CEF0-D7DCCFE9BD5D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85887" y="8051346"/>
              <a:ext cx="1500262" cy="1500262"/>
            </a:xfrm>
            <a:prstGeom prst="rect">
              <a:avLst/>
            </a:prstGeom>
          </p:spPr>
        </p:pic>
        <p:pic>
          <p:nvPicPr>
            <p:cNvPr id="42" name="Рисунок 41" descr="Изображение выглядит как цветок, растение, рисунок, лепест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7E5EC48-4640-6677-0410-5DCFBE424097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35806" y="8713666"/>
              <a:ext cx="1500262" cy="1500262"/>
            </a:xfrm>
            <a:prstGeom prst="rect">
              <a:avLst/>
            </a:prstGeom>
          </p:spPr>
        </p:pic>
        <p:pic>
          <p:nvPicPr>
            <p:cNvPr id="43" name="Рисунок 42" descr="Изображение выглядит как цветок, растение, рисунок, лепест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47CECDF-0EC1-AA68-A9AB-6F1A1890896F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06679" y="8327904"/>
              <a:ext cx="1500262" cy="1500262"/>
            </a:xfrm>
            <a:prstGeom prst="rect">
              <a:avLst/>
            </a:prstGeom>
          </p:spPr>
        </p:pic>
      </p:grpSp>
      <p:grpSp>
        <p:nvGrpSpPr>
          <p:cNvPr id="45" name="Группа 44">
            <a:extLst>
              <a:ext uri="{FF2B5EF4-FFF2-40B4-BE49-F238E27FC236}">
                <a16:creationId xmlns:a16="http://schemas.microsoft.com/office/drawing/2014/main" id="{3946079A-66BE-BE58-FEFD-563CDE18AA31}"/>
              </a:ext>
            </a:extLst>
          </p:cNvPr>
          <p:cNvGrpSpPr/>
          <p:nvPr/>
        </p:nvGrpSpPr>
        <p:grpSpPr>
          <a:xfrm>
            <a:off x="5118685" y="1186423"/>
            <a:ext cx="2738976" cy="2686264"/>
            <a:chOff x="6629966" y="8051346"/>
            <a:chExt cx="3176975" cy="3115834"/>
          </a:xfrm>
        </p:grpSpPr>
        <p:pic>
          <p:nvPicPr>
            <p:cNvPr id="46" name="Рисунок 45" descr="Изображение выглядит как риф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C114F15-DE0D-2B6E-B433-BBAA08E45E57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18569" y="8258117"/>
              <a:ext cx="2909063" cy="2909063"/>
            </a:xfrm>
            <a:prstGeom prst="rect">
              <a:avLst/>
            </a:prstGeom>
          </p:spPr>
        </p:pic>
        <p:pic>
          <p:nvPicPr>
            <p:cNvPr id="47" name="Рисунок 46" descr="Изображение выглядит как цветок, растение, рисунок, лепест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8914B48-B720-4B78-A17A-577F9647F4E6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9966" y="8324851"/>
              <a:ext cx="1500262" cy="1500262"/>
            </a:xfrm>
            <a:prstGeom prst="rect">
              <a:avLst/>
            </a:prstGeom>
          </p:spPr>
        </p:pic>
        <p:pic>
          <p:nvPicPr>
            <p:cNvPr id="48" name="Рисунок 47" descr="Изображение выглядит как цветок, растение, рисунок, лепест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AA9F300-2F6C-7CA8-3A90-025BC2798075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85887" y="8051346"/>
              <a:ext cx="1500262" cy="1500262"/>
            </a:xfrm>
            <a:prstGeom prst="rect">
              <a:avLst/>
            </a:prstGeom>
          </p:spPr>
        </p:pic>
        <p:pic>
          <p:nvPicPr>
            <p:cNvPr id="49" name="Рисунок 48" descr="Изображение выглядит как цветок, растение, рисунок, лепест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E635532-CA41-DD49-763B-BA07C359140A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35806" y="8713666"/>
              <a:ext cx="1500262" cy="1500262"/>
            </a:xfrm>
            <a:prstGeom prst="rect">
              <a:avLst/>
            </a:prstGeom>
          </p:spPr>
        </p:pic>
        <p:pic>
          <p:nvPicPr>
            <p:cNvPr id="50" name="Рисунок 49" descr="Изображение выглядит как цветок, растение, рисунок, лепест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5262F10-2D2A-2A92-5777-3B952BE19AF8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06679" y="8327904"/>
              <a:ext cx="1500262" cy="1500262"/>
            </a:xfrm>
            <a:prstGeom prst="rect">
              <a:avLst/>
            </a:prstGeom>
          </p:spPr>
        </p:pic>
      </p:grpSp>
      <p:pic>
        <p:nvPicPr>
          <p:cNvPr id="52" name="Рисунок 51" descr="Изображение выглядит как транспортное средство, Наземный транспорт, колесо, транспор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932FCFD-19CC-A91C-FB63-E980E9059588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161" y="3931131"/>
            <a:ext cx="1604734" cy="1604734"/>
          </a:xfrm>
          <a:prstGeom prst="rect">
            <a:avLst/>
          </a:prstGeom>
        </p:spPr>
      </p:pic>
      <p:pic>
        <p:nvPicPr>
          <p:cNvPr id="54" name="Рисунок 53" descr="Изображение выглядит как вакуум, устройство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95B46BA-70A3-DEDB-510D-28567D2E5498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9057" y="3798111"/>
            <a:ext cx="1771966" cy="1771966"/>
          </a:xfrm>
          <a:prstGeom prst="rect">
            <a:avLst/>
          </a:prstGeom>
        </p:spPr>
      </p:pic>
      <p:pic>
        <p:nvPicPr>
          <p:cNvPr id="56" name="Рисунок 55" descr="Изображение выглядит как шарф, искусство, дизайн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4140314-045A-638F-D080-84ACB38921FB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9802" y="1215388"/>
            <a:ext cx="2362801" cy="2394028"/>
          </a:xfrm>
          <a:prstGeom prst="rect">
            <a:avLst/>
          </a:prstGeom>
        </p:spPr>
      </p:pic>
      <p:pic>
        <p:nvPicPr>
          <p:cNvPr id="58" name="Рисунок 57" descr="Изображение выглядит как графическая вставка, рисунок, Графика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B025172-27CD-A634-B43B-3D5C19C84CF4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511" y="1037232"/>
            <a:ext cx="2397761" cy="2397761"/>
          </a:xfrm>
          <a:prstGeom prst="rect">
            <a:avLst/>
          </a:prstGeom>
        </p:spPr>
      </p:pic>
      <p:pic>
        <p:nvPicPr>
          <p:cNvPr id="59" name="Рисунок 58" descr="Изображение выглядит как шарф, искусство, дизайн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0454C2D-8AB0-9B64-995A-57AB390050A7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8125" y="3932266"/>
            <a:ext cx="1575289" cy="1596108"/>
          </a:xfrm>
          <a:prstGeom prst="rect">
            <a:avLst/>
          </a:prstGeom>
        </p:spPr>
      </p:pic>
      <p:pic>
        <p:nvPicPr>
          <p:cNvPr id="61" name="Рисунок 60" descr="Изображение выглядит как картина, рисунок, искусство, Современное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B2A57C0-8175-2C3D-005B-367880F8131E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7104" y="4008770"/>
            <a:ext cx="1335123" cy="1335123"/>
          </a:xfrm>
          <a:prstGeom prst="rect">
            <a:avLst/>
          </a:prstGeom>
        </p:spPr>
      </p:pic>
      <p:pic>
        <p:nvPicPr>
          <p:cNvPr id="63" name="Рисунок 62" descr="Изображение выглядит как на открытом воздухе, Тропики, облако, неб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5EF1776-307C-910E-0A6D-8FF866CCEBCC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27" r="29729"/>
          <a:stretch/>
        </p:blipFill>
        <p:spPr>
          <a:xfrm>
            <a:off x="5509406" y="1339758"/>
            <a:ext cx="1951840" cy="1951840"/>
          </a:xfrm>
          <a:prstGeom prst="rect">
            <a:avLst/>
          </a:prstGeom>
        </p:spPr>
      </p:pic>
      <p:pic>
        <p:nvPicPr>
          <p:cNvPr id="65" name="Рисунок 64" descr="Изображение выглядит как электроника, камера, Камеры и оптика, объектив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035969D-3414-CD9E-4F77-F1F1BDE147AC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234" y="1555567"/>
            <a:ext cx="1878313" cy="1451797"/>
          </a:xfrm>
          <a:prstGeom prst="rect">
            <a:avLst/>
          </a:prstGeom>
        </p:spPr>
      </p:pic>
      <p:pic>
        <p:nvPicPr>
          <p:cNvPr id="67" name="Рисунок 66" descr="Изображение выглядит как рисунок, Детское искусство, иллюстрация, карти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966BCA3-C96F-3500-1064-FD377BEAB9D7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8398" y="4008770"/>
            <a:ext cx="1335123" cy="1335123"/>
          </a:xfrm>
          <a:prstGeom prst="rect">
            <a:avLst/>
          </a:prstGeom>
        </p:spPr>
      </p:pic>
      <p:pic>
        <p:nvPicPr>
          <p:cNvPr id="68" name="Рисунок 67" descr="Изображение выглядит как на открытом воздухе, Тропики, облако, неб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5DF7C05-97E2-3A92-4BF8-7A1578478AB9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27" r="29729"/>
          <a:stretch/>
        </p:blipFill>
        <p:spPr>
          <a:xfrm>
            <a:off x="1392696" y="4002817"/>
            <a:ext cx="1335123" cy="1335123"/>
          </a:xfrm>
          <a:prstGeom prst="rect">
            <a:avLst/>
          </a:prstGeom>
        </p:spPr>
      </p:pic>
      <p:pic>
        <p:nvPicPr>
          <p:cNvPr id="70" name="Рисунок 69" descr="Изображение выглядит как картина, рисунок, искусство, Современное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80718FA-11B5-81CC-1888-E5A72940CE3E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2934" y="1342322"/>
            <a:ext cx="1982457" cy="1982457"/>
          </a:xfrm>
          <a:prstGeom prst="rect">
            <a:avLst/>
          </a:prstGeom>
        </p:spPr>
      </p:pic>
      <p:pic>
        <p:nvPicPr>
          <p:cNvPr id="72" name="Рисунок 71" descr="Изображение выглядит как палитра, картина, Красочность, круг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AD191E0-0AEB-AB1A-0B83-E6A1E29E7729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5029" y="1276108"/>
            <a:ext cx="2181623" cy="2181623"/>
          </a:xfrm>
          <a:prstGeom prst="rect">
            <a:avLst/>
          </a:prstGeom>
        </p:spPr>
      </p:pic>
      <p:pic>
        <p:nvPicPr>
          <p:cNvPr id="74" name="Рисунок 73" descr="Изображение выглядит как графическая вставка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2FDE089-B47A-7003-7065-29885BDB1E5D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4063" y="3880179"/>
            <a:ext cx="1590362" cy="1590362"/>
          </a:xfrm>
          <a:prstGeom prst="rect">
            <a:avLst/>
          </a:prstGeom>
        </p:spPr>
      </p:pic>
      <p:pic>
        <p:nvPicPr>
          <p:cNvPr id="76" name="Рисунок 75" descr="Изображение выглядит как искусство, звезда, треугольни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AC1729B-D365-7C23-7859-0216DBD49EAD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6598" y="3891429"/>
            <a:ext cx="1604286" cy="1604286"/>
          </a:xfrm>
          <a:prstGeom prst="rect">
            <a:avLst/>
          </a:prstGeom>
        </p:spPr>
      </p:pic>
      <p:pic>
        <p:nvPicPr>
          <p:cNvPr id="77" name="Рисунок 76" descr="Изображение выглядит как картина, рисунок, искусство, Современное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C4E4BD1-6EB1-31C0-B351-CAFF70CED557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2329" y="3996941"/>
            <a:ext cx="1346951" cy="1346951"/>
          </a:xfrm>
          <a:prstGeom prst="rect">
            <a:avLst/>
          </a:prstGeom>
        </p:spPr>
      </p:pic>
      <p:pic>
        <p:nvPicPr>
          <p:cNvPr id="79" name="Рисунок 78" descr="Изображение выглядит как графическая вставка, мультфильм, иллюстрация, рисун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3377659-B145-155E-B1EB-9AC5C4B02007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760" y="899976"/>
            <a:ext cx="2909878" cy="2909878"/>
          </a:xfrm>
          <a:prstGeom prst="rect">
            <a:avLst/>
          </a:prstGeom>
        </p:spPr>
      </p:pic>
      <p:pic>
        <p:nvPicPr>
          <p:cNvPr id="81" name="Рисунок 80" descr="Изображение выглядит как сердце, шар, День святого Валентина, красный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DF0888E-28EF-5E5F-8A12-294A7C3BD0A5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3548" y="788680"/>
            <a:ext cx="2875308" cy="2875308"/>
          </a:xfrm>
          <a:prstGeom prst="rect">
            <a:avLst/>
          </a:prstGeom>
        </p:spPr>
      </p:pic>
      <p:pic>
        <p:nvPicPr>
          <p:cNvPr id="83" name="Рисунок 82" descr="Изображение выглядит как футбол, мяч, круг, сфер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7FDF5DE-40F3-47AF-7AB3-17965A53616F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8546" y="3982201"/>
            <a:ext cx="1443422" cy="1443422"/>
          </a:xfrm>
          <a:prstGeom prst="rect">
            <a:avLst/>
          </a:prstGeom>
        </p:spPr>
      </p:pic>
      <p:pic>
        <p:nvPicPr>
          <p:cNvPr id="85" name="Рисунок 84" descr="Изображение выглядит как мультфильм, круг, искусство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470B657-B0A2-4A5C-589D-E8CE3C57D616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4901" y="3844414"/>
            <a:ext cx="1698316" cy="1698316"/>
          </a:xfrm>
          <a:prstGeom prst="rect">
            <a:avLst/>
          </a:prstGeom>
        </p:spPr>
      </p:pic>
      <p:pic>
        <p:nvPicPr>
          <p:cNvPr id="86" name="Рисунок 85" descr="Изображение выглядит как сердце, шар, День святого Валентина, красный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9F5D96E-9194-733B-5E30-E3C7E0098DC4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0763" y="3805960"/>
            <a:ext cx="1718157" cy="1718157"/>
          </a:xfrm>
          <a:prstGeom prst="rect">
            <a:avLst/>
          </a:prstGeom>
        </p:spPr>
      </p:pic>
      <p:pic>
        <p:nvPicPr>
          <p:cNvPr id="88" name="Рисунок 87" descr="Изображение выглядит как круг, снимок экрана, Красочность, дизайн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D999C23-2695-885A-373C-7499ACAAA692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930" y="1043548"/>
            <a:ext cx="2397761" cy="2397761"/>
          </a:xfrm>
          <a:prstGeom prst="rect">
            <a:avLst/>
          </a:prstGeom>
        </p:spPr>
      </p:pic>
      <p:pic>
        <p:nvPicPr>
          <p:cNvPr id="90" name="Рисунок 89" descr="Изображение выглядит как графическая вставка, рисунок, мультфильм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2D3FB07-16E7-210D-3001-53BA4EF5E512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26" y="3769065"/>
            <a:ext cx="1994074" cy="1994074"/>
          </a:xfrm>
          <a:prstGeom prst="rect">
            <a:avLst/>
          </a:prstGeom>
        </p:spPr>
      </p:pic>
      <p:pic>
        <p:nvPicPr>
          <p:cNvPr id="92" name="Рисунок 91" descr="Изображение выглядит как птица, игрушка, Резиновая уточка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99B487C-86B4-D207-B59D-9F50CAFAAC04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9892" y="808824"/>
            <a:ext cx="2823597" cy="2823597"/>
          </a:xfrm>
          <a:prstGeom prst="rect">
            <a:avLst/>
          </a:prstGeom>
        </p:spPr>
      </p:pic>
      <p:pic>
        <p:nvPicPr>
          <p:cNvPr id="94" name="Рисунок 93" descr="Изображение выглядит как мультфильм, графическая вставка, собака, рисун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40CAA27-EC50-CD70-0698-62CA6A49782C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4690" y="3818740"/>
            <a:ext cx="1705270" cy="1705270"/>
          </a:xfrm>
          <a:prstGeom prst="rect">
            <a:avLst/>
          </a:prstGeom>
        </p:spPr>
      </p:pic>
      <p:pic>
        <p:nvPicPr>
          <p:cNvPr id="95" name="Рисунок 94" descr="Изображение выглядит как птица, игрушка, Резиновая уточка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78BDEFC-CBCD-A55D-50A1-B0A7BCA12CE9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1790" y="3765679"/>
            <a:ext cx="1815363" cy="1815363"/>
          </a:xfrm>
          <a:prstGeom prst="rect">
            <a:avLst/>
          </a:prstGeom>
        </p:spPr>
      </p:pic>
      <p:pic>
        <p:nvPicPr>
          <p:cNvPr id="97" name="Рисунок 96" descr="Изображение выглядит как овощи, производить, фиолетовый, ед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640DB7C-F63E-2A96-BC88-D25794E2EA24}"/>
              </a:ext>
            </a:extLst>
          </p:cNvPr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0193" y="3948886"/>
            <a:ext cx="1534767" cy="1534767"/>
          </a:xfrm>
          <a:prstGeom prst="rect">
            <a:avLst/>
          </a:prstGeom>
        </p:spPr>
      </p:pic>
      <p:pic>
        <p:nvPicPr>
          <p:cNvPr id="99" name="Рисунок 98">
            <a:extLst>
              <a:ext uri="{FF2B5EF4-FFF2-40B4-BE49-F238E27FC236}">
                <a16:creationId xmlns:a16="http://schemas.microsoft.com/office/drawing/2014/main" id="{EF8F40B6-B452-4E54-3447-7EEA79084D65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3263" y="3803704"/>
            <a:ext cx="1676113" cy="1676113"/>
          </a:xfrm>
          <a:prstGeom prst="rect">
            <a:avLst/>
          </a:prstGeom>
        </p:spPr>
      </p:pic>
      <p:pic>
        <p:nvPicPr>
          <p:cNvPr id="101" name="Рисунок 100" descr="Изображение выглядит как апельсин, еда, цитрусовы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9F1D1F3-E2E8-9FB8-F279-CE2D6E444072}"/>
              </a:ext>
            </a:extLst>
          </p:cNvPr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3346" y="1269634"/>
            <a:ext cx="2725510" cy="2044133"/>
          </a:xfrm>
          <a:prstGeom prst="rect">
            <a:avLst/>
          </a:prstGeom>
        </p:spPr>
      </p:pic>
      <p:pic>
        <p:nvPicPr>
          <p:cNvPr id="103" name="Рисунок 102" descr="Изображение выглядит как растени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6CF21FB-A03C-A1AA-D7AC-8E721210DAC3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511" y="1071578"/>
            <a:ext cx="2486608" cy="2486608"/>
          </a:xfrm>
          <a:prstGeom prst="rect">
            <a:avLst/>
          </a:prstGeom>
        </p:spPr>
      </p:pic>
      <p:pic>
        <p:nvPicPr>
          <p:cNvPr id="104" name="Рисунок 103" descr="Изображение выглядит как апельсин, еда, цитрусовы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1F81560-08BF-0BC3-1139-5F932162F4BA}"/>
              </a:ext>
            </a:extLst>
          </p:cNvPr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867" y="3936174"/>
            <a:ext cx="1824060" cy="136804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B6224D6-A105-70B2-5F50-ED9D44E854F6}"/>
              </a:ext>
            </a:extLst>
          </p:cNvPr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1" b="2971"/>
          <a:stretch/>
        </p:blipFill>
        <p:spPr>
          <a:xfrm>
            <a:off x="2319216" y="656000"/>
            <a:ext cx="4453105" cy="4263288"/>
          </a:xfrm>
          <a:prstGeom prst="rect">
            <a:avLst/>
          </a:prstGeom>
        </p:spPr>
      </p:pic>
      <p:pic>
        <p:nvPicPr>
          <p:cNvPr id="370" name="Picture 369" descr="image.png"/>
          <p:cNvPicPr>
            <a:picLocks noChangeAspect="1"/>
          </p:cNvPicPr>
          <p:nvPr/>
        </p:nvPicPr>
        <p:blipFill>
          <a:blip r:embed="rId42"/>
          <a:stretch>
            <a:fillRect/>
          </a:stretch>
        </p:blipFill>
        <p:spPr>
          <a:xfrm>
            <a:off x="8736155" y="3708651"/>
            <a:ext cx="2924175" cy="2038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0283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000"/>
                            </p:stCondLst>
                            <p:childTnLst>
                              <p:par>
                                <p:cTn id="7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2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500"/>
                            </p:stCondLst>
                            <p:childTnLst>
                              <p:par>
                                <p:cTn id="10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 tmFilter="0, 0; .2, .5; .8, .5; 1, 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1" dur="250" autoRev="1" fill="hold"/>
                                        <p:tgtEl>
                                          <p:spTgt spid="5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500"/>
                            </p:stCondLst>
                            <p:childTnLst>
                              <p:par>
                                <p:cTn id="14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1000"/>
                            </p:stCondLst>
                            <p:childTnLst>
                              <p:par>
                                <p:cTn id="1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0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500"/>
                            </p:stCondLst>
                            <p:childTnLst>
                              <p:par>
                                <p:cTn id="18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>
                            <p:stCondLst>
                              <p:cond delay="1000"/>
                            </p:stCondLst>
                            <p:childTnLst>
                              <p:par>
                                <p:cTn id="18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hold">
                      <p:stCondLst>
                        <p:cond delay="indefinite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8" dur="500" tmFilter="0, 0; .2, .5; .8, .5; 1, 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9" dur="250" autoRev="1" fill="hold"/>
                                        <p:tgtEl>
                                          <p:spTgt spid="7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500"/>
                            </p:stCondLst>
                            <p:childTnLst>
                              <p:par>
                                <p:cTn id="22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4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0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3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4" fill="hold">
                      <p:stCondLst>
                        <p:cond delay="indefinite"/>
                      </p:stCondLst>
                      <p:childTnLst>
                        <p:par>
                          <p:cTn id="255" fill="hold">
                            <p:stCondLst>
                              <p:cond delay="0"/>
                            </p:stCondLst>
                            <p:childTnLst>
                              <p:par>
                                <p:cTn id="25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7" dur="500" tmFilter="0, 0; .2, .5; .8, .5; 1, 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8" dur="250" autoRev="1" fill="hold"/>
                                        <p:tgtEl>
                                          <p:spTgt spid="8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>
                            <p:stCondLst>
                              <p:cond delay="500"/>
                            </p:stCondLst>
                            <p:childTnLst>
                              <p:par>
                                <p:cTn id="26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1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4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6" fill="hold">
                            <p:stCondLst>
                              <p:cond delay="1000"/>
                            </p:stCondLst>
                            <p:childTnLst>
                              <p:par>
                                <p:cTn id="26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9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0" fill="hold">
                      <p:stCondLst>
                        <p:cond delay="indefinite"/>
                      </p:stCondLst>
                      <p:childTnLst>
                        <p:par>
                          <p:cTn id="271" fill="hold">
                            <p:stCondLst>
                              <p:cond delay="0"/>
                            </p:stCondLst>
                            <p:childTnLst>
                              <p:par>
                                <p:cTn id="27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3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6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9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3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6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9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2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3" fill="hold">
                      <p:stCondLst>
                        <p:cond delay="indefinite"/>
                      </p:stCondLst>
                      <p:childTnLst>
                        <p:par>
                          <p:cTn id="294" fill="hold">
                            <p:stCondLst>
                              <p:cond delay="0"/>
                            </p:stCondLst>
                            <p:childTnLst>
                              <p:par>
                                <p:cTn id="29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6" dur="500" tmFilter="0, 0; .2, .5; .8, .5; 1, 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7" dur="250" autoRev="1" fill="hold"/>
                                        <p:tgtEl>
                                          <p:spTgt spid="9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8" fill="hold">
                            <p:stCondLst>
                              <p:cond delay="500"/>
                            </p:stCondLst>
                            <p:childTnLst>
                              <p:par>
                                <p:cTn id="29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0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3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5" fill="hold">
                            <p:stCondLst>
                              <p:cond delay="1000"/>
                            </p:stCondLst>
                            <p:childTnLst>
                              <p:par>
                                <p:cTn id="30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8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9" fill="hold">
                      <p:stCondLst>
                        <p:cond delay="indefinite"/>
                      </p:stCondLst>
                      <p:childTnLst>
                        <p:par>
                          <p:cTn id="310" fill="hold">
                            <p:stCondLst>
                              <p:cond delay="0"/>
                            </p:stCondLst>
                            <p:childTnLst>
                              <p:par>
                                <p:cTn id="3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2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5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8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2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5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8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1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2" fill="hold">
                      <p:stCondLst>
                        <p:cond delay="indefinite"/>
                      </p:stCondLst>
                      <p:childTnLst>
                        <p:par>
                          <p:cTn id="333" fill="hold">
                            <p:stCondLst>
                              <p:cond delay="0"/>
                            </p:stCondLst>
                            <p:childTnLst>
                              <p:par>
                                <p:cTn id="33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5" dur="500" tmFilter="0, 0; .2, .5; .8, .5; 1, 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6" dur="250" autoRev="1" fill="hold"/>
                                        <p:tgtEl>
                                          <p:spTgt spid="10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7" fill="hold">
                            <p:stCondLst>
                              <p:cond delay="500"/>
                            </p:stCondLst>
                            <p:childTnLst>
                              <p:par>
                                <p:cTn id="3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9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4" fill="hold">
                            <p:stCondLst>
                              <p:cond delay="1000"/>
                            </p:stCondLst>
                            <p:childTnLst>
                              <p:par>
                                <p:cTn id="3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8" fill="hold">
                      <p:stCondLst>
                        <p:cond delay="indefinite"/>
                      </p:stCondLst>
                      <p:childTnLst>
                        <p:par>
                          <p:cTn id="349" fill="hold">
                            <p:stCondLst>
                              <p:cond delay="0"/>
                            </p:stCondLst>
                            <p:childTnLst>
                              <p:par>
                                <p:cTn id="3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1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4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0" fill="hold">
                      <p:stCondLst>
                        <p:cond delay="0"/>
                      </p:stCondLst>
                      <p:childTnLst>
                        <p:par>
                          <p:cTn id="361" fill="hold">
                            <p:stCondLst>
                              <p:cond delay="0"/>
                            </p:stCondLst>
                            <p:childTnLst>
                              <p:par>
                                <p:cTn id="3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5" fill="hold">
                      <p:stCondLst>
                        <p:cond delay="indefinite"/>
                      </p:stCondLst>
                      <p:childTnLst>
                        <p:par>
                          <p:cTn id="366" fill="hold">
                            <p:stCondLst>
                              <p:cond delay="0"/>
                            </p:stCondLst>
                            <p:childTnLst>
                              <p:par>
                                <p:cTn id="3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78A0337B-86DC-4191-ACD6-E4A9AFB666E4}"/>
</file>

<file path=customXml/itemProps2.xml><?xml version="1.0" encoding="utf-8"?>
<ds:datastoreItem xmlns:ds="http://schemas.openxmlformats.org/officeDocument/2006/customXml" ds:itemID="{91B97F5D-DA13-4FF3-A4AD-BD2581C1BE8C}"/>
</file>

<file path=customXml/itemProps3.xml><?xml version="1.0" encoding="utf-8"?>
<ds:datastoreItem xmlns:ds="http://schemas.openxmlformats.org/officeDocument/2006/customXml" ds:itemID="{62538BB2-B079-486F-8B23-8FA74B6315C0}"/>
</file>

<file path=docProps/app.xml><?xml version="1.0" encoding="utf-8"?>
<Properties xmlns="http://schemas.openxmlformats.org/officeDocument/2006/extended-properties" xmlns:vt="http://schemas.openxmlformats.org/officeDocument/2006/docPropsVTypes">
  <TotalTime>20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3</cp:revision>
  <dcterms:created xsi:type="dcterms:W3CDTF">2025-02-21T10:14:04Z</dcterms:created>
  <dcterms:modified xsi:type="dcterms:W3CDTF">2025-02-21T10:34:56Z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