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269557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81A56-A6B0-4B5D-9F9B-721B07024C36}"/>
</file>

<file path=customXml/itemProps2.xml><?xml version="1.0" encoding="utf-8"?>
<ds:datastoreItem xmlns:ds="http://schemas.openxmlformats.org/officeDocument/2006/customXml" ds:itemID="{B08E3702-20EE-4A1C-B882-5B95DE801234}"/>
</file>

<file path=customXml/itemProps3.xml><?xml version="1.0" encoding="utf-8"?>
<ds:datastoreItem xmlns:ds="http://schemas.openxmlformats.org/officeDocument/2006/customXml" ds:itemID="{C28469E8-0CFE-4F65-9749-9900CFDE3161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