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>
        <p:scale>
          <a:sx n="66" d="100"/>
          <a:sy n="66" d="100"/>
        </p:scale>
        <p:origin x="147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4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9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3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1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3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22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C2286-29A2-4DA8-A8D5-DC35D2F160FF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57F37-C0FD-46AD-A320-113A66FEF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3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id="{808F5748-E4D9-E7F0-C172-287CB8A2A760}"/>
              </a:ext>
            </a:extLst>
          </p:cNvPr>
          <p:cNvSpPr/>
          <p:nvPr/>
        </p:nvSpPr>
        <p:spPr>
          <a:xfrm>
            <a:off x="85340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id="{BC358CC6-29E9-487F-9E27-9E531AC1A2EF}"/>
              </a:ext>
            </a:extLst>
          </p:cNvPr>
          <p:cNvSpPr/>
          <p:nvPr/>
        </p:nvSpPr>
        <p:spPr>
          <a:xfrm>
            <a:off x="1168832" y="3534493"/>
            <a:ext cx="2734457" cy="2793230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78993"/>
            <a:ext cx="966995" cy="9790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23" y="3689461"/>
            <a:ext cx="2483294" cy="2483294"/>
          </a:xfrm>
          <a:prstGeom prst="rect">
            <a:avLst/>
          </a:prstGeom>
          <a:effectLst>
            <a:glow rad="442839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18533"/>
          <a:stretch/>
        </p:blipFill>
        <p:spPr>
          <a:xfrm rot="1606035">
            <a:off x="9168547" y="3859908"/>
            <a:ext cx="1437891" cy="24086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lopata 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4" r="10783"/>
          <a:stretch/>
        </p:blipFill>
        <p:spPr>
          <a:xfrm rot="1436301">
            <a:off x="376600" y="209244"/>
            <a:ext cx="702559" cy="94367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2" name="samolet 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12213"/>
          <a:stretch/>
        </p:blipFill>
        <p:spPr>
          <a:xfrm>
            <a:off x="2437540" y="1686693"/>
            <a:ext cx="1070548" cy="79157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kapusta Рисунок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20" y="1593050"/>
            <a:ext cx="917725" cy="921425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4" name="avtobus 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15561"/>
          <a:stretch/>
        </p:blipFill>
        <p:spPr>
          <a:xfrm>
            <a:off x="6057624" y="1670214"/>
            <a:ext cx="1281423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5" name="vertole Рисунок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14646"/>
          <a:stretch/>
        </p:blipFill>
        <p:spPr>
          <a:xfrm>
            <a:off x="8859393" y="275242"/>
            <a:ext cx="1011086" cy="79157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6" name="tigr Рисунок 1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303" r="11991" b="11305"/>
          <a:stretch/>
        </p:blipFill>
        <p:spPr>
          <a:xfrm>
            <a:off x="7963622" y="1544500"/>
            <a:ext cx="1013901" cy="92031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7" name="begemot 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2212" y="1569435"/>
            <a:ext cx="968654" cy="96865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8" name="dom 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2" y="1535894"/>
            <a:ext cx="909872" cy="909872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9" name="divan Рисунок 1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9" t="12810" r="7320" b="8022"/>
          <a:stretch/>
        </p:blipFill>
        <p:spPr>
          <a:xfrm>
            <a:off x="3488065" y="321424"/>
            <a:ext cx="928047" cy="85980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krokodil Рисунок 1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7" b="8936"/>
          <a:stretch/>
        </p:blipFill>
        <p:spPr>
          <a:xfrm>
            <a:off x="5315951" y="291835"/>
            <a:ext cx="881645" cy="69603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" name="dush Рисунок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66" y="211722"/>
            <a:ext cx="805844" cy="80584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83">
            <a:off x="11174739" y="1550575"/>
            <a:ext cx="914312" cy="908159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949" l="0" r="95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1" r="12031"/>
          <a:stretch/>
        </p:blipFill>
        <p:spPr>
          <a:xfrm>
            <a:off x="1900364" y="134576"/>
            <a:ext cx="764275" cy="99843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F307F827-33A1-7285-B377-EA2B1E5A45E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63" y="98309"/>
            <a:ext cx="1114326" cy="1114326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21" y="-231997"/>
            <a:ext cx="3357420" cy="335742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08375" y="3381777"/>
            <a:ext cx="32480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76145 0.5379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2747 0.4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58867 0.30672 " pathEditMode="relative" rAng="0" ptsTypes="AA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237 0.614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42396 0.33796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2823 0.6092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6836 0.30741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00638 0.34421 " pathEditMode="relative" rAng="0" ptsTypes="AA">
                                      <p:cBhvr>
                                        <p:cTn id="62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69558 0.60533 " pathEditMode="relative" rAng="0" ptsTypes="AA">
                                      <p:cBhvr>
                                        <p:cTn id="70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9" y="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8 0.00648 L -0.75417 0.41181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7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00729 0.5919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12305 0.33982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5924 0.5298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43294 0.58935 " pathEditMode="relative" rAng="0" ptsTypes="AA">
                                      <p:cBhvr>
                                        <p:cTn id="119" dur="3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518E54-32D6-48E4-A9F1-EE8A43BCD63E}"/>
</file>

<file path=customXml/itemProps2.xml><?xml version="1.0" encoding="utf-8"?>
<ds:datastoreItem xmlns:ds="http://schemas.openxmlformats.org/officeDocument/2006/customXml" ds:itemID="{70062A4F-6010-4A01-9C32-E88B63EF2425}"/>
</file>

<file path=customXml/itemProps3.xml><?xml version="1.0" encoding="utf-8"?>
<ds:datastoreItem xmlns:ds="http://schemas.openxmlformats.org/officeDocument/2006/customXml" ds:itemID="{AD85CDB4-173C-413B-9082-999151522C9B}"/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2024-12-01T03:03:36Z</dcterms:created>
  <dcterms:modified xsi:type="dcterms:W3CDTF">2024-12-28T13:00:39Z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