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10531" y="6316839"/>
            <a:ext cx="8255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AC158E-2A03-45E2-8796-676ABAF002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9" y="2380214"/>
            <a:ext cx="846232" cy="10041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7B6ABB-3DFF-46DB-8DDB-ED7D337C2F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76" y="4438502"/>
            <a:ext cx="1409972" cy="14099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8809" y="143635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0765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536A27-45DB-4EDD-AA07-48EEBCF69BE5}"/>
</file>

<file path=customXml/itemProps2.xml><?xml version="1.0" encoding="utf-8"?>
<ds:datastoreItem xmlns:ds="http://schemas.openxmlformats.org/officeDocument/2006/customXml" ds:itemID="{89FEFDBA-0208-4388-B3C4-00AA72A99B8E}"/>
</file>

<file path=customXml/itemProps3.xml><?xml version="1.0" encoding="utf-8"?>
<ds:datastoreItem xmlns:ds="http://schemas.openxmlformats.org/officeDocument/2006/customXml" ds:itemID="{C59DBA0D-0E7F-4681-A3FD-C8F92B7F9B76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6</cp:revision>
  <dcterms:created xsi:type="dcterms:W3CDTF">2025-01-16T10:09:40Z</dcterms:created>
  <dcterms:modified xsi:type="dcterms:W3CDTF">2025-02-01T11:18:50Z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