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2" y="114300"/>
            <a:ext cx="9642763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142" y="4631920"/>
            <a:ext cx="2126266" cy="2126266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3" y="4441618"/>
            <a:ext cx="2126266" cy="2231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6492" y="4256385"/>
            <a:ext cx="158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 кого?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197" y="4084836"/>
            <a:ext cx="153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лачко с текстом: овальное 9"/>
          <p:cNvSpPr/>
          <p:nvPr/>
        </p:nvSpPr>
        <p:spPr>
          <a:xfrm>
            <a:off x="1873989" y="4256385"/>
            <a:ext cx="2940905" cy="1970406"/>
          </a:xfrm>
          <a:prstGeom prst="wedgeEllipseCallout">
            <a:avLst>
              <a:gd name="adj1" fmla="val -64802"/>
              <a:gd name="adj2" fmla="val -593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блачко с текстом: овальное 10"/>
          <p:cNvSpPr/>
          <p:nvPr/>
        </p:nvSpPr>
        <p:spPr>
          <a:xfrm>
            <a:off x="4931373" y="4256385"/>
            <a:ext cx="2940905" cy="1970406"/>
          </a:xfrm>
          <a:prstGeom prst="wedgeEllipseCallout">
            <a:avLst>
              <a:gd name="adj1" fmla="val 67105"/>
              <a:gd name="adj2" fmla="val 4375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тигр, мультфильм, Большие кошки, Бенгальский тигр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82" y="1603712"/>
            <a:ext cx="1435376" cy="14353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87" y="303011"/>
            <a:ext cx="1408489" cy="140848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мфибия, графическая вставка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93" y="241017"/>
            <a:ext cx="1532476" cy="15324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28" y="1406872"/>
            <a:ext cx="1730886" cy="1730886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65" y="217558"/>
            <a:ext cx="1493942" cy="149394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28" y="516639"/>
            <a:ext cx="1294625" cy="12946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ранспортное средство, мотоцикл, колесо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61" y="254421"/>
            <a:ext cx="1764717" cy="132353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48" y="2568180"/>
            <a:ext cx="1718313" cy="171831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отоцикл, колесо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65" y="2849337"/>
            <a:ext cx="1189388" cy="109637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61" y="2372114"/>
            <a:ext cx="1532476" cy="153247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олесо, транспортное средство, спортивный автомобиль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23" y="1450156"/>
            <a:ext cx="1720671" cy="172067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97" y="1665429"/>
            <a:ext cx="1567331" cy="1567331"/>
          </a:xfrm>
          <a:prstGeom prst="rect">
            <a:avLst/>
          </a:prstGeom>
        </p:spPr>
      </p:pic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62490" y="2684780"/>
            <a:ext cx="2333625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39153 0.5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0" y="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53 0.5875 L -0.25 -0.076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83" y="-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5846 0.612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48 0.61666 L 0.8082 -0.0872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69" y="-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21132 0.412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82812 -0.175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06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9349 0.400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32955 -0.145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00703 0.250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-0.41627 -0.0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-0.12565 0.609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9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77409 -0.0462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9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0806 0.4201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69831 0.0048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1693 0.6101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59453 0.3199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7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26003 0.2504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62734 0.1800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67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3646 0.4145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75638 -0.0546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26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4206 0.6060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3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47852 0.7458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3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40808 0.28727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46849 0.5381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4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2024-05-10T10:26:00Z</dcterms:created>
  <dcterms:modified xsi:type="dcterms:W3CDTF">2024-12-09T14:07:25Z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8F239587D50442D8A0B6FB9A04E1A15A_12</vt:lpwstr>
  </property>
  <property fmtid="{D5CDD505-2E9C-101B-9397-08002B2CF9AE}" pid="3" name="KSOProductBuildVer">
    <vt:lpwstr>1033-12.2.0.17119</vt:lpwstr>
  </property>
</Properties>
</file>