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3FBD16-B7BC-43AA-9447-72560102F2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4082" y="1875570"/>
            <a:ext cx="1889866" cy="18898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509" y="2014807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181191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94" y="2146228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361" y="-19665"/>
            <a:ext cx="736674" cy="6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841" y="3205018"/>
            <a:ext cx="3028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12</cp:revision>
  <dcterms:created xsi:type="dcterms:W3CDTF">2024-07-31T06:31:07Z</dcterms:created>
  <dcterms:modified xsi:type="dcterms:W3CDTF">2024-08-06T16:36:53Z</dcterms:modified>
</cp:coreProperties>
</file>