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2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9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CB71D-DEE9-7965-A2B0-3038D9805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7384E8-4202-3C0C-488B-0288F01591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4005E7-F2CD-C94F-C5C9-7C21A4B03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E0FCCA-488E-705C-13D6-1C92F4E44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8D923C-549B-5CDE-5B71-B755EBBFE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72855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8C0726-BB19-6F45-34AB-C6A2FFEC4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15224A-B2A5-FCCE-1517-E1698BAFC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5E6543-DF24-0738-FB56-4FF454DFF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6E47E9-66EF-40D9-7CD1-ECF1B6835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3A4E84-6A66-D789-716B-33F1E10AA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8979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3C69313-3249-A92C-80F3-0E41ABABE5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30A6B8-363A-38E0-C0E4-1C5E51D64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C52BEC-6185-30AF-E214-BB0B6BA1B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79813F-AD35-AFBA-538D-17B865A30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FA15D1-813E-AF7C-8887-2A5C0BDDD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1311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6AE4A1-B9CE-4FB6-7E6A-023DCB951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6E6D39-8E34-E511-A485-1F703FC80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2FC703-230C-2BC8-3731-F6A0F54EE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E00871-F474-9CD4-AEAE-6439D87E8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1EFD6E-E36B-7258-4F38-3E0E5F6EC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5500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724BDE-C3A6-5997-4CFF-DFEBBAE7A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CC5939-5934-3AA4-D280-A54C485E2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E40A37-8597-72D3-6699-8D2108D7E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C19071-2BE7-608E-5981-F5E5EEC8B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EBFA02-1D26-40BD-DFC2-C68665EA7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9144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E33A9A-5560-2A94-40FD-C100FFA66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FA5DD5-789C-392F-A92C-003D01E292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FAA9A6-EB42-D4F6-06CB-7BF1F118FD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B5C62E-DF3C-98E3-1E5F-1129FE393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F79EE9-A8F4-0C72-3771-1CF3C66B2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350902-2D57-9367-3BF7-D1613FA46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06079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E9F47F-DF2A-3B26-BB81-B11741E01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2DC4DB-484E-FF51-7EF6-3749AC81A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5F84AA-04B5-B285-44ED-28CEB2061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4406264-6CD5-0877-623C-DE97218C2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EC2DB7A-EDE9-C5E7-844C-CD4F2992B8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86FFC19-D54C-EE2D-AC3E-28E779658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56715DF-D61A-0700-70E2-BCF801243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42177F5-2188-CFAB-FE3D-7406E6446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035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4C785B-8FCC-2A15-361E-10F5D9DF4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FC0D6DC-D8C9-C4F7-9ADA-5D8B1AB40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18CF235-5DF1-C803-8AD7-D70C37DF0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DEA5AB-343A-46A8-B536-5D4392BD0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4935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A27EF07-CD66-9170-98F6-E69C5C7B0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3A38C56-B1A7-F920-50C8-731660DB2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9179024-661F-BED4-6413-75BDD1708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1484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A5298-395D-A7C3-080C-DBCC09AB8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B61565-245E-28C0-928B-7F8CE843E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21F9E9-51ED-9428-B426-FE7BE96ABF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99F87B-AD61-0A05-4D7A-9403DC207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FA889B-1593-09A9-4D84-3FDFC6662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3FD544-F5EC-8DAF-7739-798C86FE3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0659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4BF7BF-B09E-A3BA-F8E3-F5C38B0CF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CDAA882-5BF5-1A03-5564-DB6068ACD2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62A011C-F46B-265E-5F19-C5BF11DDD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F2DD9D-4136-E188-A15D-58C99FA11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D50157-165B-E285-5134-CC20766DB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24F5AC-DE29-04F0-E1BE-DD9218892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934857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5826B-6C68-98DD-8F8D-BB80E57E4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ADC87C-F849-45F0-44D8-C417507EA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86CD9C-884C-EBA7-227D-39140ADA04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E086D5-5B8F-3639-1B52-C3ECA24D0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9A286E-B61A-A7A3-DFE1-0B23479C67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6224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B95773-F2C5-A20C-36EB-250A2C27C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ED9AC9-E2A0-1B88-2466-43630A7DD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C5E2B14-2724-543F-B12F-72EAA1DE4F25}"/>
              </a:ext>
            </a:extLst>
          </p:cNvPr>
          <p:cNvSpPr/>
          <p:nvPr/>
        </p:nvSpPr>
        <p:spPr>
          <a:xfrm>
            <a:off x="3849612" y="1054918"/>
            <a:ext cx="7986875" cy="2190750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20762823-AC98-DF18-3851-38D4CEA6668E}"/>
              </a:ext>
            </a:extLst>
          </p:cNvPr>
          <p:cNvSpPr/>
          <p:nvPr/>
        </p:nvSpPr>
        <p:spPr>
          <a:xfrm>
            <a:off x="3849612" y="3715766"/>
            <a:ext cx="7986875" cy="2190750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 descr="Изображение выглядит как графическая вставка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593E41F-E9FF-0EE9-93FE-7FBEF40CD1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901" y="3762451"/>
            <a:ext cx="2099706" cy="211684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1608ECD-834A-D401-7E33-6144A2CFC1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290" y="1294182"/>
            <a:ext cx="1712222" cy="171222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кукуруза, еда, Кукурузный початок, Кукурузные зерна&#10;&#10;Автоматически созданное описание">
            <a:extLst>
              <a:ext uri="{FF2B5EF4-FFF2-40B4-BE49-F238E27FC236}">
                <a16:creationId xmlns:a16="http://schemas.microsoft.com/office/drawing/2014/main" id="{27B9673D-2331-38D7-F539-82066D1BF7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3327">
            <a:off x="10204783" y="4001175"/>
            <a:ext cx="1562994" cy="155891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775A65A-A49F-F0FB-E4E1-74BE6C9C3E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28" y="1313123"/>
            <a:ext cx="1712221" cy="171222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зарисовка, мультфильм, рисунок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55FD3325-D79D-8129-FF53-45E84EE3B5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447" y="3891200"/>
            <a:ext cx="1839881" cy="183988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слон, млекопитающее, Слоны и мамонты, Индийский слон&#10;&#10;Автоматически созданное описание">
            <a:extLst>
              <a:ext uri="{FF2B5EF4-FFF2-40B4-BE49-F238E27FC236}">
                <a16:creationId xmlns:a16="http://schemas.microsoft.com/office/drawing/2014/main" id="{C1F12DE2-38FC-F4C5-7277-187DDEA30A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479" y="1320555"/>
            <a:ext cx="1635619" cy="1635619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птица, хищная птица, сов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E90AAFD8-6942-0521-88A0-5AEEE5B569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598" y="3901863"/>
            <a:ext cx="1839881" cy="1838025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футбол, мяч, круг, сфера&#10;&#10;Автоматически созданное описание">
            <a:extLst>
              <a:ext uri="{FF2B5EF4-FFF2-40B4-BE49-F238E27FC236}">
                <a16:creationId xmlns:a16="http://schemas.microsoft.com/office/drawing/2014/main" id="{2A67E416-47CD-B686-04E8-41225461C4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904" y="1453231"/>
            <a:ext cx="1394124" cy="1394124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6BE8D6A-9E39-2FD5-F773-73EBB8C6CF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750" y="3963201"/>
            <a:ext cx="1839881" cy="1839881"/>
          </a:xfrm>
          <a:prstGeom prst="rect">
            <a:avLst/>
          </a:prstGeom>
        </p:spPr>
      </p:pic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9E1E8582-2057-F57E-0F10-20C6709A896E}"/>
              </a:ext>
            </a:extLst>
          </p:cNvPr>
          <p:cNvCxnSpPr/>
          <p:nvPr/>
        </p:nvCxnSpPr>
        <p:spPr>
          <a:xfrm>
            <a:off x="5019675" y="2654728"/>
            <a:ext cx="4171950" cy="177439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B2274A02-1825-B6E7-CA7D-11322B8D47A9}"/>
              </a:ext>
            </a:extLst>
          </p:cNvPr>
          <p:cNvCxnSpPr/>
          <p:nvPr/>
        </p:nvCxnSpPr>
        <p:spPr>
          <a:xfrm>
            <a:off x="6804575" y="2647135"/>
            <a:ext cx="4171950" cy="1774397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3D9CD1B7-33AF-E114-C1CD-284FE149725E}"/>
              </a:ext>
            </a:extLst>
          </p:cNvPr>
          <p:cNvCxnSpPr>
            <a:cxnSpLocks/>
          </p:cNvCxnSpPr>
          <p:nvPr/>
        </p:nvCxnSpPr>
        <p:spPr>
          <a:xfrm flipH="1">
            <a:off x="4848095" y="2664623"/>
            <a:ext cx="3066207" cy="1782542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35581180-7356-8A85-6C88-F68452BA6DB9}"/>
              </a:ext>
            </a:extLst>
          </p:cNvPr>
          <p:cNvCxnSpPr>
            <a:cxnSpLocks/>
          </p:cNvCxnSpPr>
          <p:nvPr/>
        </p:nvCxnSpPr>
        <p:spPr>
          <a:xfrm flipH="1">
            <a:off x="8333106" y="2759139"/>
            <a:ext cx="1009334" cy="1390939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FF80B147-593E-555E-D13F-38FBA0E70415}"/>
              </a:ext>
            </a:extLst>
          </p:cNvPr>
          <p:cNvCxnSpPr>
            <a:cxnSpLocks/>
          </p:cNvCxnSpPr>
          <p:nvPr/>
        </p:nvCxnSpPr>
        <p:spPr>
          <a:xfrm flipH="1">
            <a:off x="6631250" y="2713216"/>
            <a:ext cx="4184380" cy="1468151"/>
          </a:xfrm>
          <a:prstGeom prst="straightConnector1">
            <a:avLst/>
          </a:prstGeom>
          <a:ln w="76200">
            <a:solidFill>
              <a:srgbClr val="E729C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E92E35-4078-4412-B947-FCF53D7E1D4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2604">
            <a:off x="7433862" y="1380600"/>
            <a:ext cx="1448308" cy="144830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4929614-AD5C-A8E2-B1F4-E30D4DBD2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84423" y="1267394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957" y="2654728"/>
            <a:ext cx="2333625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0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8F229F2-49D2-4933-883E-5B539F604400}"/>
</file>

<file path=customXml/itemProps2.xml><?xml version="1.0" encoding="utf-8"?>
<ds:datastoreItem xmlns:ds="http://schemas.openxmlformats.org/officeDocument/2006/customXml" ds:itemID="{E0A43515-5DC2-44E9-93B2-4D5F2588D1A9}"/>
</file>

<file path=customXml/itemProps3.xml><?xml version="1.0" encoding="utf-8"?>
<ds:datastoreItem xmlns:ds="http://schemas.openxmlformats.org/officeDocument/2006/customXml" ds:itemID="{E005C27C-D74C-4966-A0A6-24493B4014E2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2</cp:revision>
  <dcterms:created xsi:type="dcterms:W3CDTF">2025-01-16T19:17:12Z</dcterms:created>
  <dcterms:modified xsi:type="dcterms:W3CDTF">2025-02-01T09:38:35Z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