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8044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7452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6914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3359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3457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6571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9019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2068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9176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652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39161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3690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4413" cy="68454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0473"/>
            <a:ext cx="900353" cy="8775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38" y="343522"/>
            <a:ext cx="1615233" cy="170420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284238" y="3346874"/>
            <a:ext cx="4636140" cy="3648715"/>
            <a:chOff x="3121531" y="3822129"/>
            <a:chExt cx="4636140" cy="342207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1531" y="3822129"/>
              <a:ext cx="3315915" cy="3315915"/>
            </a:xfrm>
            <a:prstGeom prst="rect">
              <a:avLst/>
            </a:prstGeom>
            <a:effectLst>
              <a:glow rad="64355">
                <a:schemeClr val="bg1"/>
              </a:glo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0471" y="4878613"/>
              <a:ext cx="2527200" cy="2365588"/>
            </a:xfrm>
            <a:prstGeom prst="rect">
              <a:avLst/>
            </a:prstGeom>
          </p:spPr>
        </p:pic>
      </p:grpSp>
      <p:sp>
        <p:nvSpPr>
          <p:cNvPr id="15" name="Oval 14"/>
          <p:cNvSpPr/>
          <p:nvPr/>
        </p:nvSpPr>
        <p:spPr>
          <a:xfrm>
            <a:off x="7176656" y="1373701"/>
            <a:ext cx="2004957" cy="1931773"/>
          </a:xfrm>
          <a:prstGeom prst="ellipse">
            <a:avLst/>
          </a:prstGeom>
          <a:ln>
            <a:noFill/>
          </a:ln>
          <a:effectLst>
            <a:glow rad="1149889">
              <a:schemeClr val="bg1"/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318" y="1291926"/>
            <a:ext cx="1828800" cy="18288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244" y="1291926"/>
            <a:ext cx="1590249" cy="159024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813" y="1318618"/>
            <a:ext cx="1828800" cy="18288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231" y="1362298"/>
            <a:ext cx="2157981" cy="1618486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8445428" y="4716384"/>
            <a:ext cx="2978800" cy="2269082"/>
            <a:chOff x="8435908" y="4769157"/>
            <a:chExt cx="2978800" cy="226908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5908" y="4769157"/>
              <a:ext cx="1503740" cy="1725666"/>
            </a:xfrm>
            <a:prstGeom prst="rect">
              <a:avLst/>
            </a:prstGeom>
            <a:effectLst>
              <a:glow rad="48143">
                <a:schemeClr val="bg1"/>
              </a:glo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4638" y="5054539"/>
              <a:ext cx="1960070" cy="1983700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969" y="1063317"/>
            <a:ext cx="1828800" cy="18288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822" y="1274979"/>
            <a:ext cx="1828800" cy="18288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125" y="1094753"/>
            <a:ext cx="1828800" cy="18288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317" y="1221104"/>
            <a:ext cx="182880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235" y="1133330"/>
            <a:ext cx="1828800" cy="1828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978" y="1308054"/>
            <a:ext cx="1481917" cy="1756051"/>
          </a:xfrm>
          <a:prstGeom prst="rect">
            <a:avLst/>
          </a:prstGeom>
        </p:spPr>
      </p:pic>
      <p:pic>
        <p:nvPicPr>
          <p:cNvPr id="164" name="Picture 163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6090" y="2885613"/>
            <a:ext cx="306705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50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6 0.00764 L 0.22825 0.479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71" y="2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81481E-6 L 0.22409 0.4615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98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-0.1112 0.4729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0" y="2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96296E-6 L 0.25911 0.4604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56" y="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59259E-6 L -0.1043 0.433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21" y="2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07407E-6 L 0.25795 0.44723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1" y="2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926 L -0.10364 0.45741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4" y="2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-0.09206 0.44722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9" y="2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11111E-6 L -0.11992 0.4088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3" y="2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 L 0.25143 0.36736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65" y="1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Марианна Сита</cp:lastModifiedBy>
  <cp:revision>6</cp:revision>
  <dcterms:created xsi:type="dcterms:W3CDTF">2024-11-26T17:29:41Z</dcterms:created>
  <dcterms:modified xsi:type="dcterms:W3CDTF">2024-11-27T23:03:02Z</dcterms:modified>
</cp:coreProperties>
</file>