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54C50CE-7FDD-5874-AD24-F08CA20B0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0" y="1395985"/>
            <a:ext cx="1729327" cy="17293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5250D8-192E-62C2-7204-214BF2E96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3125312"/>
            <a:ext cx="2182858" cy="21828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B7A6D1-D417-4C4B-5292-FE9DB4941458}"/>
              </a:ext>
            </a:extLst>
          </p:cNvPr>
          <p:cNvGrpSpPr/>
          <p:nvPr/>
        </p:nvGrpSpPr>
        <p:grpSpPr>
          <a:xfrm>
            <a:off x="378711" y="2627735"/>
            <a:ext cx="2537212" cy="2537212"/>
            <a:chOff x="2578173" y="3037782"/>
            <a:chExt cx="2537212" cy="2537212"/>
          </a:xfrm>
        </p:grpSpPr>
        <p:pic>
          <p:nvPicPr>
            <p:cNvPr id="18" name="Рисунок 17" descr="Изображение выглядит как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E54AE2-C203-98AF-2F8F-5FFEB586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73" y="3037782"/>
              <a:ext cx="2537212" cy="253721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568139D5-77FA-5A25-2F9C-EC2FD899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0219">
              <a:off x="3692986" y="4182563"/>
              <a:ext cx="615866" cy="6216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1" y="3125312"/>
            <a:ext cx="5202936" cy="520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8" y="-303688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2330" y="2238375"/>
            <a:ext cx="307657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6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C02D3-A51F-41C1-B876-84B68566B57E}"/>
</file>

<file path=customXml/itemProps2.xml><?xml version="1.0" encoding="utf-8"?>
<ds:datastoreItem xmlns:ds="http://schemas.openxmlformats.org/officeDocument/2006/customXml" ds:itemID="{A095E730-C968-460C-BBB2-262114A8B41D}"/>
</file>

<file path=customXml/itemProps3.xml><?xml version="1.0" encoding="utf-8"?>
<ds:datastoreItem xmlns:ds="http://schemas.openxmlformats.org/officeDocument/2006/customXml" ds:itemID="{1AC202C7-FB42-4FE8-888D-44F0227D14A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Администратор</cp:lastModifiedBy>
  <cp:revision>8</cp:revision>
  <dcterms:created xsi:type="dcterms:W3CDTF">2024-04-19T10:25:00Z</dcterms:created>
  <dcterms:modified xsi:type="dcterms:W3CDTF">2024-12-24T21:29:09Z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