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7A714-4735-4159-B2B4-EB79D306F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grpSp>
        <p:nvGrpSpPr>
          <p:cNvPr id="54" name="Моё">
            <a:extLst>
              <a:ext uri="{FF2B5EF4-FFF2-40B4-BE49-F238E27FC236}">
                <a16:creationId xmlns:a16="http://schemas.microsoft.com/office/drawing/2014/main" id="{6F66CBC6-F1AD-4549-8504-97C16F6C2B0D}"/>
              </a:ext>
            </a:extLst>
          </p:cNvPr>
          <p:cNvGrpSpPr/>
          <p:nvPr/>
        </p:nvGrpSpPr>
        <p:grpSpPr>
          <a:xfrm>
            <a:off x="4679640" y="3537987"/>
            <a:ext cx="3043859" cy="2997704"/>
            <a:chOff x="4679640" y="3537987"/>
            <a:chExt cx="3043859" cy="29977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17730-2C5C-43C3-A2F0-A9D1C5B186E7}"/>
                </a:ext>
              </a:extLst>
            </p:cNvPr>
            <p:cNvSpPr txBox="1"/>
            <p:nvPr/>
          </p:nvSpPr>
          <p:spPr>
            <a:xfrm>
              <a:off x="5547011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МОЁ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род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7FCCDFA-8D55-40C9-A302-58B836205D74}"/>
                </a:ext>
              </a:extLst>
            </p:cNvPr>
            <p:cNvGrpSpPr/>
            <p:nvPr/>
          </p:nvGrpSpPr>
          <p:grpSpPr>
            <a:xfrm>
              <a:off x="4679640" y="3537987"/>
              <a:ext cx="3043859" cy="2997704"/>
              <a:chOff x="4679640" y="3537987"/>
              <a:chExt cx="3043859" cy="2997704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916F803-0E82-431D-9C4B-CD41FB537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588" y="3537987"/>
                <a:ext cx="2594911" cy="2594911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3D0E319-24CC-4FC8-A5C6-6C41E55A8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640" y="4835097"/>
                <a:ext cx="1700594" cy="1700594"/>
              </a:xfrm>
              <a:prstGeom prst="rect">
                <a:avLst/>
              </a:prstGeom>
            </p:spPr>
          </p:pic>
        </p:grpSp>
      </p:grpSp>
      <p:grpSp>
        <p:nvGrpSpPr>
          <p:cNvPr id="55" name="Моя">
            <a:extLst>
              <a:ext uri="{FF2B5EF4-FFF2-40B4-BE49-F238E27FC236}">
                <a16:creationId xmlns:a16="http://schemas.microsoft.com/office/drawing/2014/main" id="{506A227C-24F6-412A-A328-BDDB86964EAB}"/>
              </a:ext>
            </a:extLst>
          </p:cNvPr>
          <p:cNvGrpSpPr/>
          <p:nvPr/>
        </p:nvGrpSpPr>
        <p:grpSpPr>
          <a:xfrm>
            <a:off x="8505766" y="3511673"/>
            <a:ext cx="2871113" cy="3002631"/>
            <a:chOff x="8505766" y="3511673"/>
            <a:chExt cx="2871113" cy="300263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82DDAD1-2607-4AAF-BE64-8ABF696C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766" y="3511673"/>
              <a:ext cx="2594911" cy="2594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16E3E2-7365-4DEB-B287-DD61B3520522}"/>
                </a:ext>
              </a:extLst>
            </p:cNvPr>
            <p:cNvSpPr txBox="1"/>
            <p:nvPr/>
          </p:nvSpPr>
          <p:spPr>
            <a:xfrm>
              <a:off x="8876189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МОЯ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женский род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E9E5FA7-D891-4046-89BB-53BB3061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560" y="4589192"/>
              <a:ext cx="1519319" cy="1832461"/>
            </a:xfrm>
            <a:prstGeom prst="rect">
              <a:avLst/>
            </a:prstGeom>
          </p:spPr>
        </p:pic>
      </p:grpSp>
      <p:grpSp>
        <p:nvGrpSpPr>
          <p:cNvPr id="53" name="Мой">
            <a:extLst>
              <a:ext uri="{FF2B5EF4-FFF2-40B4-BE49-F238E27FC236}">
                <a16:creationId xmlns:a16="http://schemas.microsoft.com/office/drawing/2014/main" id="{A0EE8D3F-EBEA-491D-A239-AE6D155FD133}"/>
              </a:ext>
            </a:extLst>
          </p:cNvPr>
          <p:cNvGrpSpPr/>
          <p:nvPr/>
        </p:nvGrpSpPr>
        <p:grpSpPr>
          <a:xfrm>
            <a:off x="1238632" y="3527018"/>
            <a:ext cx="2824342" cy="2987286"/>
            <a:chOff x="1238632" y="3527018"/>
            <a:chExt cx="2824342" cy="298728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39F0BF7-52A2-42D5-BC39-393733F1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063" y="3527018"/>
              <a:ext cx="2594911" cy="25949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DB2D36-4FB4-417B-BBA0-B9AD61E39CDE}"/>
                </a:ext>
              </a:extLst>
            </p:cNvPr>
            <p:cNvSpPr txBox="1"/>
            <p:nvPr/>
          </p:nvSpPr>
          <p:spPr>
            <a:xfrm>
              <a:off x="1855298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МОЙ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мужской род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ECAA8DC-AFC3-4719-A453-89499C9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32" y="4359162"/>
              <a:ext cx="942216" cy="2147428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28956" y="-26072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85;p1">
            <a:extLst>
              <a:ext uri="{FF2B5EF4-FFF2-40B4-BE49-F238E27FC236}">
                <a16:creationId xmlns:a16="http://schemas.microsoft.com/office/drawing/2014/main" id="{A6B4676E-ADFD-4961-9FBC-AA887DABFBF6}"/>
              </a:ext>
            </a:extLst>
          </p:cNvPr>
          <p:cNvSpPr/>
          <p:nvPr/>
        </p:nvSpPr>
        <p:spPr>
          <a:xfrm>
            <a:off x="5959863" y="4689390"/>
            <a:ext cx="6182908" cy="2168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Помоги разобрать все картинки по коробкам.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Кликай на картинку и отправляй её в правильную коробку.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Словарь: лошадь, морковь, фонарик, печенье, капуста, лимон, яблоко, облако, самолёт, мороженое, шляпа, перо, груша, рюкзак, шоколад.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86;p1">
            <a:extLst>
              <a:ext uri="{FF2B5EF4-FFF2-40B4-BE49-F238E27FC236}">
                <a16:creationId xmlns:a16="http://schemas.microsoft.com/office/drawing/2014/main" id="{EECC4CBB-697F-42D0-A149-4C03CD55A2E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47878" y="6368812"/>
            <a:ext cx="620312" cy="57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юкзак">
            <a:extLst>
              <a:ext uri="{FF2B5EF4-FFF2-40B4-BE49-F238E27FC236}">
                <a16:creationId xmlns:a16="http://schemas.microsoft.com/office/drawing/2014/main" id="{AE3687E9-3CDC-428E-A180-E5B7C84C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06" y="807366"/>
            <a:ext cx="1017071" cy="1121245"/>
          </a:xfrm>
          <a:prstGeom prst="rect">
            <a:avLst/>
          </a:prstGeom>
        </p:spPr>
      </p:pic>
      <p:pic>
        <p:nvPicPr>
          <p:cNvPr id="17" name="лошадь">
            <a:extLst>
              <a:ext uri="{FF2B5EF4-FFF2-40B4-BE49-F238E27FC236}">
                <a16:creationId xmlns:a16="http://schemas.microsoft.com/office/drawing/2014/main" id="{7E20C670-D2E4-47F5-BDA4-ABAD2E7B78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64" y="1793168"/>
            <a:ext cx="1378434" cy="1382101"/>
          </a:xfrm>
          <a:prstGeom prst="rect">
            <a:avLst/>
          </a:prstGeom>
        </p:spPr>
      </p:pic>
      <p:pic>
        <p:nvPicPr>
          <p:cNvPr id="19" name="печенье">
            <a:extLst>
              <a:ext uri="{FF2B5EF4-FFF2-40B4-BE49-F238E27FC236}">
                <a16:creationId xmlns:a16="http://schemas.microsoft.com/office/drawing/2014/main" id="{7FF226B3-22F5-4F41-A37A-AE854ECAD8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0" y="883013"/>
            <a:ext cx="1465127" cy="1469284"/>
          </a:xfrm>
          <a:prstGeom prst="rect">
            <a:avLst/>
          </a:prstGeom>
        </p:spPr>
      </p:pic>
      <p:pic>
        <p:nvPicPr>
          <p:cNvPr id="21" name="шляпа">
            <a:extLst>
              <a:ext uri="{FF2B5EF4-FFF2-40B4-BE49-F238E27FC236}">
                <a16:creationId xmlns:a16="http://schemas.microsoft.com/office/drawing/2014/main" id="{9A67664A-3E33-4ED6-986D-B69F400C7B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24" y="2169633"/>
            <a:ext cx="1484813" cy="1113609"/>
          </a:xfrm>
          <a:prstGeom prst="rect">
            <a:avLst/>
          </a:prstGeom>
        </p:spPr>
      </p:pic>
      <p:pic>
        <p:nvPicPr>
          <p:cNvPr id="25" name="фонарик">
            <a:extLst>
              <a:ext uri="{FF2B5EF4-FFF2-40B4-BE49-F238E27FC236}">
                <a16:creationId xmlns:a16="http://schemas.microsoft.com/office/drawing/2014/main" id="{996BC972-1700-40EF-8328-E0FE2AF9FA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4" y="267208"/>
            <a:ext cx="1228583" cy="1240189"/>
          </a:xfrm>
          <a:prstGeom prst="rect">
            <a:avLst/>
          </a:prstGeom>
        </p:spPr>
      </p:pic>
      <p:pic>
        <p:nvPicPr>
          <p:cNvPr id="27" name="перо">
            <a:extLst>
              <a:ext uri="{FF2B5EF4-FFF2-40B4-BE49-F238E27FC236}">
                <a16:creationId xmlns:a16="http://schemas.microsoft.com/office/drawing/2014/main" id="{178459BE-2A92-446B-B659-1A2A90D9D1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9690">
            <a:off x="8902849" y="257565"/>
            <a:ext cx="847942" cy="1286826"/>
          </a:xfrm>
          <a:prstGeom prst="rect">
            <a:avLst/>
          </a:prstGeom>
        </p:spPr>
      </p:pic>
      <p:pic>
        <p:nvPicPr>
          <p:cNvPr id="31" name="Яблоко">
            <a:extLst>
              <a:ext uri="{FF2B5EF4-FFF2-40B4-BE49-F238E27FC236}">
                <a16:creationId xmlns:a16="http://schemas.microsoft.com/office/drawing/2014/main" id="{980848E0-7D84-442C-84AF-12F7E5C449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28" y="154656"/>
            <a:ext cx="932216" cy="1136849"/>
          </a:xfrm>
          <a:prstGeom prst="rect">
            <a:avLst/>
          </a:prstGeom>
        </p:spPr>
      </p:pic>
      <p:pic>
        <p:nvPicPr>
          <p:cNvPr id="33" name="Мороженое">
            <a:extLst>
              <a:ext uri="{FF2B5EF4-FFF2-40B4-BE49-F238E27FC236}">
                <a16:creationId xmlns:a16="http://schemas.microsoft.com/office/drawing/2014/main" id="{31B3D92B-E5FC-430B-B895-19C3825AD7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1" y="415824"/>
            <a:ext cx="740834" cy="1272715"/>
          </a:xfrm>
          <a:prstGeom prst="rect">
            <a:avLst/>
          </a:prstGeom>
        </p:spPr>
      </p:pic>
      <p:pic>
        <p:nvPicPr>
          <p:cNvPr id="35" name="капуста">
            <a:extLst>
              <a:ext uri="{FF2B5EF4-FFF2-40B4-BE49-F238E27FC236}">
                <a16:creationId xmlns:a16="http://schemas.microsoft.com/office/drawing/2014/main" id="{180C9526-4A41-40E4-88B2-DAD5E369F8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4" y="2247896"/>
            <a:ext cx="1367706" cy="1373221"/>
          </a:xfrm>
          <a:prstGeom prst="rect">
            <a:avLst/>
          </a:prstGeom>
        </p:spPr>
      </p:pic>
      <p:pic>
        <p:nvPicPr>
          <p:cNvPr id="37" name="лимон">
            <a:extLst>
              <a:ext uri="{FF2B5EF4-FFF2-40B4-BE49-F238E27FC236}">
                <a16:creationId xmlns:a16="http://schemas.microsoft.com/office/drawing/2014/main" id="{E37ED6DD-F3E4-456B-8292-E7562A117C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27" y="1635201"/>
            <a:ext cx="898236" cy="1219663"/>
          </a:xfrm>
          <a:prstGeom prst="rect">
            <a:avLst/>
          </a:prstGeom>
        </p:spPr>
      </p:pic>
      <p:pic>
        <p:nvPicPr>
          <p:cNvPr id="39" name="Самолёт">
            <a:extLst>
              <a:ext uri="{FF2B5EF4-FFF2-40B4-BE49-F238E27FC236}">
                <a16:creationId xmlns:a16="http://schemas.microsoft.com/office/drawing/2014/main" id="{043A8A0E-1D92-490E-A7E0-47C7FA91FC5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5" y="1334294"/>
            <a:ext cx="1821478" cy="1821478"/>
          </a:xfrm>
          <a:prstGeom prst="rect">
            <a:avLst/>
          </a:prstGeom>
        </p:spPr>
      </p:pic>
      <p:pic>
        <p:nvPicPr>
          <p:cNvPr id="41" name="груша">
            <a:extLst>
              <a:ext uri="{FF2B5EF4-FFF2-40B4-BE49-F238E27FC236}">
                <a16:creationId xmlns:a16="http://schemas.microsoft.com/office/drawing/2014/main" id="{88844992-4331-45AE-A0B0-F729EE01D0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49" y="1177674"/>
            <a:ext cx="1265234" cy="1265234"/>
          </a:xfrm>
          <a:prstGeom prst="rect">
            <a:avLst/>
          </a:prstGeom>
        </p:spPr>
      </p:pic>
      <p:pic>
        <p:nvPicPr>
          <p:cNvPr id="43" name="шоколад">
            <a:extLst>
              <a:ext uri="{FF2B5EF4-FFF2-40B4-BE49-F238E27FC236}">
                <a16:creationId xmlns:a16="http://schemas.microsoft.com/office/drawing/2014/main" id="{4E80FA93-9FA5-48B9-8FC2-0620D6F04C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4" y="2156118"/>
            <a:ext cx="1240189" cy="1240189"/>
          </a:xfrm>
          <a:prstGeom prst="rect">
            <a:avLst/>
          </a:prstGeom>
        </p:spPr>
      </p:pic>
      <p:pic>
        <p:nvPicPr>
          <p:cNvPr id="45" name="морковь">
            <a:extLst>
              <a:ext uri="{FF2B5EF4-FFF2-40B4-BE49-F238E27FC236}">
                <a16:creationId xmlns:a16="http://schemas.microsoft.com/office/drawing/2014/main" id="{72A64D5C-70B7-4C0A-B980-AB7D993A4A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69">
            <a:off x="1601968" y="984304"/>
            <a:ext cx="1318676" cy="673706"/>
          </a:xfrm>
          <a:prstGeom prst="rect">
            <a:avLst/>
          </a:prstGeom>
        </p:spPr>
      </p:pic>
      <p:pic>
        <p:nvPicPr>
          <p:cNvPr id="47" name="Облако">
            <a:extLst>
              <a:ext uri="{FF2B5EF4-FFF2-40B4-BE49-F238E27FC236}">
                <a16:creationId xmlns:a16="http://schemas.microsoft.com/office/drawing/2014/main" id="{78543506-9BFB-41EA-8D01-C17653D6564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3"/>
          <a:stretch/>
        </p:blipFill>
        <p:spPr>
          <a:xfrm>
            <a:off x="6273165" y="407041"/>
            <a:ext cx="1510819" cy="9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388 0.5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7044 0.4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6375 0.3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5195 0.539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46888 0.268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542 0.5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7617 0.330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3 L -0.14935 0.515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2422 0.417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2332 0.556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4414 0.484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2682 0.493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5351 0.256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3619 0.3333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6914 0.2717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58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2024-04-04T14:54:16Z</dcterms:created>
  <dcterms:modified xsi:type="dcterms:W3CDTF">2024-05-04T10:15:03Z</dcterms:modified>
</cp:coreProperties>
</file>