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5FC"/>
    <a:srgbClr val="7BACF5"/>
    <a:srgbClr val="447AF2"/>
    <a:srgbClr val="0066FF"/>
    <a:srgbClr val="FAE3B4"/>
    <a:srgbClr val="E6BF8A"/>
    <a:srgbClr val="DFAA53"/>
    <a:srgbClr val="CC9900"/>
    <a:srgbClr val="E884EA"/>
    <a:srgbClr val="D04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516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76B78-C7E1-41B9-9348-8D09C9E9C52D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98A4A-CF5D-4466-BD7A-BF82E2D32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556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8A4A-CF5D-4466-BD7A-BF82E2D329E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19712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7EA5A-34FB-4334-931C-A56C040AE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2E136B-3CBA-4753-8A69-DCD01918A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BBAD1-A799-4757-BC22-12BE5B30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C4FBA-252D-4F92-9A4C-2EC4C9BD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8FD0C-1337-4E73-80D5-D60E08DE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831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6EF5E-C74B-4BD7-85DA-732AFDEE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C197FD-94A9-416A-BDD5-87514BCE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9D6849-D6F6-4ED6-B9B5-B4F327D5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4990-F473-4B24-B1C1-F06168D9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0A0218-4D7B-4B40-80B5-85D7423E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139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AA9CF-EC9F-4D2E-967E-ED3C3C237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F0E49C-BEFD-4F88-8CD3-F45A4853F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84C71-3E71-45B2-8F41-E9AE36ED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A16FD1-59E8-4DA1-882A-236E1965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ECADF-D3D7-4BC3-873D-2E7B86E9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838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45DE-2449-4C93-B09A-F7CFD4F2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26C81E-9665-42D0-AC7A-46E73C917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62F4D-9258-4989-A0CC-6F93A3BF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3F6D07-B711-46ED-B3B9-2F4367C8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49486-FE02-4655-BC63-F02B6959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644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09A2B-3313-4E91-B5D3-776224D2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A63183-C397-47C5-B050-DFDB39702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56C35C-3352-4784-BBA7-7E19F73B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1E0F2-D327-4E2B-AB2F-34BFD083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D72A0-9F31-4258-9775-7431B9F4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410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CEDF0-B9FF-4D18-94A4-33693B36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F0544-6AB9-4229-B8DE-1ACAABBB4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0F922B-4EFF-4942-ADE1-B5419A824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8F33CC-4CF1-4A08-9F04-3ABB8756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7F9026-9372-46EE-9BE6-052F5413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B4797A-F1D1-4C8F-8A6C-395E0E9E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60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FE252-080C-4AD8-9C8E-6082D18B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35016-22BC-4503-B905-1C4B0E8A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66ED8E-AAE6-4969-8BA3-8602741F1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953774-88AF-48AA-9DAD-633A94F18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AE7300-6834-458F-B673-C5044D417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A7BC62-9F49-4065-A776-0D5C28CD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B1A278-82A4-47A3-81B0-2871C511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CAAF60-C72C-4727-831A-C47E7177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861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25002-ABC2-4AB0-AD8E-EBDB76A9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13F778-1714-4490-B07B-9528DDD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25F6C4-6399-4123-BE53-68359357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7F1222-C01F-45A9-B8E0-6CAF5B77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648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607D86-F555-4ADA-9FBA-7AF781EF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560EBF-D98E-4E8A-8F6C-8B940729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313E8E-1992-451F-9C1B-664269FA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503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7BCA1-A329-4F17-8442-67FC210B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6ABEA-30F5-4407-865A-F4A475467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F5E2-A684-4C6B-96F9-445C549AC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4BA550-D52B-4116-A2E7-BFAFC779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CE611E-5260-41BE-ADCA-84EB9083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EE2FA-A59C-42FA-80F7-C5785849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587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26BF2-3E74-4D30-847E-E8B3E7DE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5D4C8A-E136-49AD-AA33-1D198FC00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917F9C-2B83-4740-B445-A57738DAF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87C05A-EC0E-4232-A8BE-7DD44648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210055-E981-4B36-898C-CC57CE17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076306-E78C-424B-8814-1C275A8B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675058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5C81B-68BE-4361-8387-D50E4686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6FCFBA-D66B-493C-981C-883226895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3B9C15-9453-4F86-9159-75820529B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C2095F-E683-4849-A272-3BB2CA8D7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EAF64-7FF8-445B-AFE6-37B17A384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233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B8535-724B-4137-A403-A3237F782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578AB846-5F7A-4EF6-8582-D0F14188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подарок Рисунок 21">
            <a:extLst>
              <a:ext uri="{FF2B5EF4-FFF2-40B4-BE49-F238E27FC236}">
                <a16:creationId xmlns:a16="http://schemas.microsoft.com/office/drawing/2014/main" id="{763895D1-6929-427D-A644-9A0D1E182D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B04C5EC-E8BD-4C4D-A347-6205D01296A0}"/>
              </a:ext>
            </a:extLst>
          </p:cNvPr>
          <p:cNvSpPr/>
          <p:nvPr/>
        </p:nvSpPr>
        <p:spPr>
          <a:xfrm>
            <a:off x="1134023" y="503583"/>
            <a:ext cx="6281393" cy="597341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8D30E2-0BEF-4FE0-A858-0354B169AD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4" t="543" r="6481" b="49264"/>
          <a:stretch/>
        </p:blipFill>
        <p:spPr>
          <a:xfrm>
            <a:off x="5548110" y="3454657"/>
            <a:ext cx="1634942" cy="18193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33DEEB-C28E-4962-9088-D14228A9A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r="48315" b="49807"/>
          <a:stretch/>
        </p:blipFill>
        <p:spPr>
          <a:xfrm>
            <a:off x="1116619" y="779269"/>
            <a:ext cx="1513413" cy="18193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DE65F49-EB52-4CBF-AD08-ACAAB5851A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t="50499" r="49155" b="-692"/>
          <a:stretch/>
        </p:blipFill>
        <p:spPr>
          <a:xfrm>
            <a:off x="5249554" y="1220881"/>
            <a:ext cx="1873451" cy="18193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79CDE3A-B438-470C-A3A7-8BB7DA4205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4" t="49614" r="-299" b="193"/>
          <a:stretch/>
        </p:blipFill>
        <p:spPr>
          <a:xfrm>
            <a:off x="1407138" y="3848522"/>
            <a:ext cx="1873451" cy="1819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C5908F-C8E9-4375-8D7B-FFD24A44D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2463" y="977396"/>
            <a:ext cx="4065688" cy="4069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8DC1C-6B49-403A-9E10-826AC38773C0}"/>
              </a:ext>
            </a:extLst>
          </p:cNvPr>
          <p:cNvSpPr txBox="1"/>
          <p:nvPr/>
        </p:nvSpPr>
        <p:spPr>
          <a:xfrm>
            <a:off x="1815868" y="5664849"/>
            <a:ext cx="370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СА-СА-СА-ПРИЛЕТЕЛА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E62E6F-D26D-4896-BB8B-2F2B7C20B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43" y="5311556"/>
            <a:ext cx="1162917" cy="11629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89D378C-6A55-4B95-A3D2-071FAE3616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5252417" y="3220691"/>
            <a:ext cx="1873451" cy="18193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A6BED6-EDF5-44CE-B5CD-49674A32256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109864" y="1032584"/>
            <a:ext cx="1873451" cy="18193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90479E-76B5-4047-B135-16CA38E11B4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r="15497" b="1981"/>
          <a:stretch/>
        </p:blipFill>
        <p:spPr>
          <a:xfrm>
            <a:off x="5756715" y="939993"/>
            <a:ext cx="1583117" cy="18193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D7F72AA-90C5-4149-B13C-0E25A95F6A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503432" y="3470902"/>
            <a:ext cx="1873451" cy="1819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422E8AD-5CB8-4D40-B7DA-42AC7DB46D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359" y="796298"/>
            <a:ext cx="4393549" cy="43935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079106-FACF-4696-8E45-80656FCA20C4}"/>
              </a:ext>
            </a:extLst>
          </p:cNvPr>
          <p:cNvSpPr txBox="1"/>
          <p:nvPr/>
        </p:nvSpPr>
        <p:spPr>
          <a:xfrm>
            <a:off x="2165628" y="5757113"/>
            <a:ext cx="3042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СА-СА-СА-ХИТРАЯ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AB7DBE5-3703-4E91-AF00-8FDEDDA84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62" b="89623" l="9906" r="89623">
                        <a14:foregroundMark x1="50472" y1="89623" x2="44811" y2="90094"/>
                        <a14:foregroundMark x1="40566" y1="8962" x2="40566" y2="8962"/>
                        <a14:foregroundMark x1="20283" y1="8491" x2="20283" y2="8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8277" y="5317142"/>
            <a:ext cx="1162917" cy="116291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CB1F342-B0C0-4721-9D10-68B91D09E49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80325" y="3414247"/>
            <a:ext cx="1873451" cy="181935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9660C95-810F-42C2-9ADE-07894C50155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293257" y="924409"/>
            <a:ext cx="1873451" cy="1819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4E232BB-D10E-47E4-85DB-892ACF916E8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44652" y="1195913"/>
            <a:ext cx="1873451" cy="1819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396C253-5EA5-4F1D-B94C-40AB79DEB91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502236" y="3823554"/>
            <a:ext cx="1873451" cy="181935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211108E-38C7-4E39-8308-706B2C98BE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379" y="858586"/>
            <a:ext cx="4037381" cy="42449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FED5BA-7449-4EAF-BDAA-98F479894DD7}"/>
              </a:ext>
            </a:extLst>
          </p:cNvPr>
          <p:cNvSpPr txBox="1"/>
          <p:nvPr/>
        </p:nvSpPr>
        <p:spPr>
          <a:xfrm>
            <a:off x="1897583" y="5663685"/>
            <a:ext cx="356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СО-СО-СО-СПУСТИЛО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086A2C-2637-41AB-AA28-6E5028CB86A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8540" y="5310392"/>
            <a:ext cx="1157353" cy="116291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78B3940-8FBE-420E-BDCA-D0805871248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5306758" y="3362689"/>
            <a:ext cx="1873451" cy="181935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053044-ABF2-4BDF-871A-74EF0571CC4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502236" y="893027"/>
            <a:ext cx="1873451" cy="181935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52F3254-7EEB-41A1-8E75-46C48AC35D0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5306758" y="1194665"/>
            <a:ext cx="1873451" cy="181935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F675D2E-73D3-4DD5-B8E7-6437005AB49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182865" y="3909987"/>
            <a:ext cx="1873451" cy="18193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94B2468-A7DB-40EB-8114-E076EAD3932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803" y="758400"/>
            <a:ext cx="4754550" cy="470567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AFB7D8-6E8D-45B3-819D-44D0904A1256}"/>
              </a:ext>
            </a:extLst>
          </p:cNvPr>
          <p:cNvSpPr txBox="1"/>
          <p:nvPr/>
        </p:nvSpPr>
        <p:spPr>
          <a:xfrm>
            <a:off x="1999529" y="5674428"/>
            <a:ext cx="336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СУ-СУ-СУ-ГУЛЯЕМ В 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F66ECD6-F107-4863-A568-D3BD047A88E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900" y="5291096"/>
            <a:ext cx="1157353" cy="116291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4FD0A4F-AB86-4CC3-92EF-FE3D284AE62D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4949450" y="3298729"/>
            <a:ext cx="1873451" cy="181935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877EB2D-B365-4A6F-BA80-361344E879F8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1663252" y="569555"/>
            <a:ext cx="1873451" cy="181935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8E0CB77-8FB2-4918-82D9-B1B30EE6F44E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r="27528" b="706"/>
          <a:stretch/>
        </p:blipFill>
        <p:spPr>
          <a:xfrm>
            <a:off x="5886177" y="1077811"/>
            <a:ext cx="1357724" cy="181935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0037AAC-DD64-4090-A7E0-56F79B86A15A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706" b="706"/>
          <a:stretch/>
        </p:blipFill>
        <p:spPr>
          <a:xfrm>
            <a:off x="1193546" y="3696965"/>
            <a:ext cx="1682778" cy="181935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F3F6DCA-4597-4E68-BD27-E83CBA54BD4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884" y="721501"/>
            <a:ext cx="4697770" cy="458368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93847F8-1D20-4278-A320-98BE221CEFFB}"/>
              </a:ext>
            </a:extLst>
          </p:cNvPr>
          <p:cNvSpPr txBox="1"/>
          <p:nvPr/>
        </p:nvSpPr>
        <p:spPr>
          <a:xfrm>
            <a:off x="1943037" y="5649033"/>
            <a:ext cx="330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СА-СА-СА-ВКУСНАЯ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A3946CF-868B-4964-903C-86DB0DC1B17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003" y="5247095"/>
            <a:ext cx="1162917" cy="116291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E534571-48EC-488B-8F25-2C1DBD96F8BC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16884" y="3294111"/>
            <a:ext cx="1873451" cy="181935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EA4B3CD-4868-45EF-89E8-2BC731112A4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1038996"/>
            <a:ext cx="1873451" cy="18193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AB389B7-0CD6-429F-AD8E-8C8BC7661470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88627" y="1005273"/>
            <a:ext cx="1873451" cy="18193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A88326D-81DB-4773-9D2A-3A4718965DD7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3320061"/>
            <a:ext cx="1873451" cy="181935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3921B0B-3E39-4C50-AF23-75D26463060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935" y="850545"/>
            <a:ext cx="4592604" cy="421818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D97340A-BE94-4CB8-BA17-907A4F2F54EC}"/>
              </a:ext>
            </a:extLst>
          </p:cNvPr>
          <p:cNvSpPr txBox="1"/>
          <p:nvPr/>
        </p:nvSpPr>
        <p:spPr>
          <a:xfrm>
            <a:off x="1911394" y="5712066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СЫ-СЫ-СЫ-ЗАВЕДИ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BA92A6A-F6FC-4BAB-A214-B3F46ADA702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627" y="5316761"/>
            <a:ext cx="1157904" cy="116291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0BE50BB-06CB-4D07-9775-8102EBC622A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5276944" y="3471332"/>
            <a:ext cx="1873451" cy="18193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024A240-8FE0-424A-8083-2B6E199AFB26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896318"/>
            <a:ext cx="1873451" cy="18193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4BB449E-CFEB-4493-9DD2-A6ECBDE45197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5307702" y="835027"/>
            <a:ext cx="1873451" cy="18193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2FAF16B-36E5-4ED8-8330-84BA5A7280B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3734172"/>
            <a:ext cx="1873451" cy="181935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BA52019-9E2F-43BE-92BE-7C4C29F12D5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405" y="764720"/>
            <a:ext cx="4867187" cy="447038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5A2B051-F729-47EA-925B-0E13F470E73A}"/>
              </a:ext>
            </a:extLst>
          </p:cNvPr>
          <p:cNvSpPr txBox="1"/>
          <p:nvPr/>
        </p:nvSpPr>
        <p:spPr>
          <a:xfrm>
            <a:off x="1609296" y="5716703"/>
            <a:ext cx="3897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СЫ-СЫ-СЫ-У ДЕДУШКИ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DCEA34-4188-45B3-B448-04C3835D1AED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30727"/>
          <a:stretch/>
        </p:blipFill>
        <p:spPr>
          <a:xfrm>
            <a:off x="5420877" y="5330495"/>
            <a:ext cx="1585586" cy="93910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7F575C7-3B40-4DB2-AFA5-F89E8179B1F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28" y="738209"/>
            <a:ext cx="5457346" cy="5457346"/>
          </a:xfrm>
          <a:prstGeom prst="rect">
            <a:avLst/>
          </a:prstGeom>
        </p:spPr>
      </p:pic>
      <p:pic>
        <p:nvPicPr>
          <p:cNvPr id="434" name="Picture 43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800879" y="2596560"/>
            <a:ext cx="3819524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1155 0.116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58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1563 -0.072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53 0.314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1574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2487 -0.28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412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2149 0.2849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423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23386 -0.0673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338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11497 0.037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189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21524 -0.2944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147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8672 0.0395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196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6641 -0.1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592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9622 0.2652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13264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9623 -0.3354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16782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3047 0.01713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856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10312 -0.15023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7523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8412 0.22963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1148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516 -0.3382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6921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21406 0.0812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4051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12149 -0.1192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5972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13099 0.26527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13264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-0.20221 -0.32083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-16042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4597 0.2493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454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3331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6667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2461 0.01227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602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21771 -0.066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3310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00"/>
                            </p:stCondLst>
                            <p:childTnLst>
                              <p:par>
                                <p:cTn id="3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2224 0.03055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528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2084 -0.13264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6644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23841 0.03958 " pathEditMode="relative" rAng="0" ptsTypes="AA">
                                      <p:cBhvr>
                                        <p:cTn id="39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1968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23698 -0.09444 " pathEditMode="relative" rAng="0" ptsTypes="AA">
                                      <p:cBhvr>
                                        <p:cTn id="39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4722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2500"/>
                            </p:stCondLst>
                            <p:childTnLst>
                              <p:par>
                                <p:cTn id="3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32" grpId="0"/>
      <p:bldP spid="32" grpId="1"/>
      <p:bldP spid="39" grpId="0"/>
      <p:bldP spid="39" grpId="1"/>
      <p:bldP spid="46" grpId="0"/>
      <p:bldP spid="46" grpId="1"/>
      <p:bldP spid="53" grpId="0"/>
      <p:bldP spid="53" grpId="1"/>
      <p:bldP spid="60" grpId="0"/>
      <p:bldP spid="60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10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22</cp:revision>
  <dcterms:created xsi:type="dcterms:W3CDTF">2024-08-19T21:40:28Z</dcterms:created>
  <dcterms:modified xsi:type="dcterms:W3CDTF">2024-08-21T14:17:51Z</dcterms:modified>
</cp:coreProperties>
</file>