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5" autoAdjust="0"/>
  </p:normalViewPr>
  <p:slideViewPr>
    <p:cSldViewPr snapToGrid="0" showGuides="1">
      <p:cViewPr varScale="1">
        <p:scale>
          <a:sx n="65" d="100"/>
          <a:sy n="65" d="100"/>
        </p:scale>
        <p:origin x="70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толярные изделия, в помещении, Кухонная стойка, кухонный прибор&#10;&#10;Автоматически созданное описание">
            <a:extLst>
              <a:ext uri="{FF2B5EF4-FFF2-40B4-BE49-F238E27FC236}">
                <a16:creationId xmlns:a16="http://schemas.microsoft.com/office/drawing/2014/main" id="{8F17564E-A5EF-06D8-E403-5E1BD18693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96022" y="-46354"/>
            <a:ext cx="956176" cy="943119"/>
          </a:xfrm>
          <a:prstGeom prst="rect">
            <a:avLst/>
          </a:prstGeom>
        </p:spPr>
      </p:pic>
      <p:pic>
        <p:nvPicPr>
          <p:cNvPr id="7" name="Рисунок 6" descr="Изображение выглядит как мебель, стол,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2773FFB-D0D0-D3A9-10E5-C2F6424EB7A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1" b="12552"/>
          <a:stretch/>
        </p:blipFill>
        <p:spPr>
          <a:xfrm>
            <a:off x="4303034" y="3877520"/>
            <a:ext cx="4482058" cy="298048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устройство, кухонный прибор, Бытовая техника, холодильник&#10;&#10;Автоматически созданное описание">
            <a:extLst>
              <a:ext uri="{FF2B5EF4-FFF2-40B4-BE49-F238E27FC236}">
                <a16:creationId xmlns:a16="http://schemas.microsoft.com/office/drawing/2014/main" id="{3DC729BB-6237-2F52-EC6B-862E82ECD5C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83" b="6779"/>
          <a:stretch/>
        </p:blipFill>
        <p:spPr>
          <a:xfrm flipH="1">
            <a:off x="41424" y="1601884"/>
            <a:ext cx="4855890" cy="514881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посуда, ложка, Кухонная утварь, столовое серебро&#10;&#10;Автоматически созданное описание">
            <a:extLst>
              <a:ext uri="{FF2B5EF4-FFF2-40B4-BE49-F238E27FC236}">
                <a16:creationId xmlns:a16="http://schemas.microsoft.com/office/drawing/2014/main" id="{BCAF1B92-2D48-2434-8242-7D7678B778B9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789" y="5165142"/>
            <a:ext cx="827580" cy="827580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29" name="Рисунок 28" descr="Изображение выглядит как фрукт, вишн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E340A460-A3E9-88B7-F299-39EF25601FF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944" y="3365258"/>
            <a:ext cx="776121" cy="776121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31" name="Рисунок 30" descr="Изображение выглядит как фрукт, еда, десерт, молоч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10FB5146-0729-E37B-2940-492248BBAEE1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197" y="2455851"/>
            <a:ext cx="909407" cy="909407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A7CF245-B0AF-7D97-6A03-1513BE5C80F0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24" y="2611262"/>
            <a:ext cx="831540" cy="839470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35" name="Рисунок 34" descr="Изображение выглядит как груша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03329AEA-21C1-BCC5-A638-35017AC20ACD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57" y="3517018"/>
            <a:ext cx="746055" cy="746055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37" name="Рисунок 36" descr="Изображение выглядит как еда, Быстрое питание&#10;&#10;Автоматически созданное описание">
            <a:extLst>
              <a:ext uri="{FF2B5EF4-FFF2-40B4-BE49-F238E27FC236}">
                <a16:creationId xmlns:a16="http://schemas.microsoft.com/office/drawing/2014/main" id="{CA5D650D-4049-D39E-E660-754E8BDD8A83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55" y="4672943"/>
            <a:ext cx="957638" cy="989227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39" name="Рисунок 38" descr="Изображение выглядит как инструмент, хоккей&#10;&#10;Автоматически созданное описание">
            <a:extLst>
              <a:ext uri="{FF2B5EF4-FFF2-40B4-BE49-F238E27FC236}">
                <a16:creationId xmlns:a16="http://schemas.microsoft.com/office/drawing/2014/main" id="{C198CDE5-8494-8B21-5DC5-7773DC4D2A6A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56" t="5275" r="-2417" b="-1"/>
          <a:stretch/>
        </p:blipFill>
        <p:spPr>
          <a:xfrm rot="19890578">
            <a:off x="2555496" y="4629227"/>
            <a:ext cx="1543900" cy="1395841"/>
          </a:xfrm>
          <a:prstGeom prst="parallelogram">
            <a:avLst>
              <a:gd name="adj" fmla="val 22137"/>
            </a:avLst>
          </a:prstGeom>
          <a:effectLst>
            <a:glow rad="101600">
              <a:schemeClr val="bg1"/>
            </a:glow>
          </a:effectLst>
        </p:spPr>
      </p:pic>
      <p:pic>
        <p:nvPicPr>
          <p:cNvPr id="41" name="Рисунок 40" descr="Изображение выглядит как кувшин, гончарные изделия, керамика, керамический&#10;&#10;Автоматически созданное описание">
            <a:extLst>
              <a:ext uri="{FF2B5EF4-FFF2-40B4-BE49-F238E27FC236}">
                <a16:creationId xmlns:a16="http://schemas.microsoft.com/office/drawing/2014/main" id="{6037E701-8966-4023-A196-79C4A567FE61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37"/>
          <a:stretch/>
        </p:blipFill>
        <p:spPr>
          <a:xfrm>
            <a:off x="2016608" y="4160550"/>
            <a:ext cx="1003153" cy="990273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43" name="Рисунок 42" descr="Изображение выглядит как миска, посуда, Кухонная утварь, лапша&#10;&#10;Автоматически созданное описание">
            <a:extLst>
              <a:ext uri="{FF2B5EF4-FFF2-40B4-BE49-F238E27FC236}">
                <a16:creationId xmlns:a16="http://schemas.microsoft.com/office/drawing/2014/main" id="{32C740AE-535F-F8E1-A1B6-09DC889D02F7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789" y="2423500"/>
            <a:ext cx="869580" cy="869580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45" name="Рисунок 44" descr="Изображение выглядит как фрукт, еда, Натуральные продукты, производить&#10;&#10;Автоматически созданное описание">
            <a:extLst>
              <a:ext uri="{FF2B5EF4-FFF2-40B4-BE49-F238E27FC236}">
                <a16:creationId xmlns:a16="http://schemas.microsoft.com/office/drawing/2014/main" id="{4A931730-CF53-BAB5-C882-780BA3C59584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52"/>
          <a:stretch/>
        </p:blipFill>
        <p:spPr>
          <a:xfrm>
            <a:off x="2225656" y="3293806"/>
            <a:ext cx="1424090" cy="878464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48" name="Рисунок 47" descr="Изображение выглядит как беспозвоночный, ракушка, Моллюски, раковина&#10;&#10;Автоматически созданное описание">
            <a:extLst>
              <a:ext uri="{FF2B5EF4-FFF2-40B4-BE49-F238E27FC236}">
                <a16:creationId xmlns:a16="http://schemas.microsoft.com/office/drawing/2014/main" id="{E4A782ED-ECE6-2323-A4EB-8856F68DE2BD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096" y="4340100"/>
            <a:ext cx="812965" cy="812965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49" name="Рисунок 48" descr="Изображение выглядит как беспозвоночный, ракушка, Моллюски, раковина&#10;&#10;Автоматически созданное описание">
            <a:extLst>
              <a:ext uri="{FF2B5EF4-FFF2-40B4-BE49-F238E27FC236}">
                <a16:creationId xmlns:a16="http://schemas.microsoft.com/office/drawing/2014/main" id="{CD953001-0D81-96FA-ACDC-96F5A3D538B6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288" y="3517019"/>
            <a:ext cx="1121562" cy="1121562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50" name="Рисунок 49" descr="Изображение выглядит как посуда, ложка, Кухонная утварь, столовое серебро&#10;&#10;Автоматически созданное описание">
            <a:extLst>
              <a:ext uri="{FF2B5EF4-FFF2-40B4-BE49-F238E27FC236}">
                <a16:creationId xmlns:a16="http://schemas.microsoft.com/office/drawing/2014/main" id="{C2BEBB40-CED2-1472-DA12-5A7B8D8D7C1B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012" y="3967131"/>
            <a:ext cx="1087849" cy="1087849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52" name="Рисунок 51" descr="Изображение выглядит как кувшин, гончарные изделия, керамика, керамический&#10;&#10;Автоматически созданное описание">
            <a:extLst>
              <a:ext uri="{FF2B5EF4-FFF2-40B4-BE49-F238E27FC236}">
                <a16:creationId xmlns:a16="http://schemas.microsoft.com/office/drawing/2014/main" id="{631231C9-0424-E647-E148-038A853828A8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297" y="2842300"/>
            <a:ext cx="1834381" cy="1834381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53" name="Рисунок 52" descr="Изображение выглядит как инструмент, хоккей&#10;&#10;Автоматически созданное описание">
            <a:extLst>
              <a:ext uri="{FF2B5EF4-FFF2-40B4-BE49-F238E27FC236}">
                <a16:creationId xmlns:a16="http://schemas.microsoft.com/office/drawing/2014/main" id="{639CAFC8-6F77-5992-C9C8-9E92E3801508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249">
            <a:off x="5554922" y="3901660"/>
            <a:ext cx="1808923" cy="1808923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492" y="-155020"/>
            <a:ext cx="3261243" cy="3319480"/>
          </a:xfrm>
          <a:prstGeom prst="rect">
            <a:avLst/>
          </a:prstGeom>
        </p:spPr>
      </p:pic>
      <p:pic>
        <p:nvPicPr>
          <p:cNvPr id="99" name="Picture 98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919983" y="4129612"/>
            <a:ext cx="125730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</cp:lastModifiedBy>
  <cp:revision>31</cp:revision>
  <dcterms:created xsi:type="dcterms:W3CDTF">2024-07-21T13:02:50Z</dcterms:created>
  <dcterms:modified xsi:type="dcterms:W3CDTF">2024-08-13T22:18:05Z</dcterms:modified>
</cp:coreProperties>
</file>