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9E6B1-6B5F-60A7-D4F0-633CD2A27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E1B46-821E-2F2D-CD46-3BF69EEAC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4F216-828B-AD55-90D5-4E56C23A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F58E4-7221-301A-4766-D8C125E9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954B5-EA9F-3A11-62D5-4897D20B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3B19E-0C43-CEA9-53D4-8CA217D18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1F0F4-05D1-3E1B-5B1C-AA7E7577E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B8AD5-BA67-B75E-BBC5-A46E4881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94B94-830E-84A8-6233-DCDD5FBC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27A75-483B-134A-DAD5-110C9FDC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CC3F6D-8A14-40CE-D5B6-944F35248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44182F-FC45-9F75-01DD-023F605A4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4DF7D-F0B9-0603-D65F-0FE9E4D1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8EA3E-A34D-98D1-1423-CF1AD538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543EE-1427-C21E-DDBE-73006A7F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773CE-279E-AE1B-B817-F8CB6547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78B44-09EB-68D5-ECC5-3B4310CB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B763D-8C5D-CCD1-D4FB-3B133391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EF3F8-7DFB-2853-2EBF-BEA4A9BC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A0579-7447-BADA-DD1B-9D3AC2E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6F45-AE1A-37B6-F93C-E03619E8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71DB1-C11E-72DC-78EB-785DABBAA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77DB2-80DA-4D73-5F51-F7D70945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06B7D-F2E3-78D8-0C92-A8AB5879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DC7CE-C546-ED22-6E98-A54EC70C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8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1310E-DD50-9508-CAD0-80BE9C44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DAF04-852C-F983-3293-283DDFA8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CAD50-E90D-A889-2D36-08BE71AC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62F527-8F46-24C8-1B69-49229160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261B7-3842-00FA-1989-7C2BC2A3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FE67F7-1931-34FA-8D2B-38E0EE67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7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E00D4-3058-A733-5205-00575275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A953C6-127F-7EF5-F1A8-5FC1FE1D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7B590A-7D8D-784C-5AF9-40422B36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0E5D64-2249-57BE-3C8D-EE8A38700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1F8BF2-3748-6007-B927-7DCD7530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F14DA1-2BF9-A469-DCFE-274A639A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EAC438-2F63-E389-13C2-DEC4240B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B53734-0277-9C0B-426B-298CA368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8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469A-3F2A-E13E-5773-5A6CE4D3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F85503-EBEF-07E2-E274-CED89964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FE009-0D12-1DDD-F624-68B99C68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47D68-2839-24B9-D9F9-F0CE958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7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372A99-E41D-FDE3-35AF-06FF5DD2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19AFF3-68A2-46B8-3AA7-8B9EB173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A04D57-FD6A-A6E9-4127-8653F8BA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DD5B4-925C-8C6B-4F26-83803A87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1D135-017C-738F-89B9-02F35DE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1B0557-CCCF-C95D-625E-E0DC9C99B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681E7E-912B-4108-FD84-E81DFDF9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BACE9-EB95-DA7C-220C-35369B9B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CECA-2C13-9E91-4BAA-28D86A5D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9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032EC-6CE5-3861-FFD2-156BC80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44AEC-86E2-6060-8431-CE3EA564F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95F93-9395-CD79-9104-FCBF2AF1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FC11B5-75EE-5DD4-8384-34469E47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05AA3-EFC4-55F1-F791-6513E08C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6F51F-9B42-D250-7F83-8E58022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659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7D519-7203-A546-8AE3-46D8C42B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6B3AA-7A16-3338-5E04-17E2942C9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3A925-C6E9-909E-A01B-715B40968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A7B51-9F7C-B357-0E0A-C19C526B8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08B70-4FC9-2312-CF6E-4023AD712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12E27-0467-B1FB-6F3B-D603954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EFCB7E6-26D7-876F-6928-45EDA7DA1F4A}"/>
              </a:ext>
            </a:extLst>
          </p:cNvPr>
          <p:cNvSpPr/>
          <p:nvPr/>
        </p:nvSpPr>
        <p:spPr>
          <a:xfrm>
            <a:off x="534037" y="164175"/>
            <a:ext cx="8558226" cy="656166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41684F69-1920-8EC6-0607-9B460FB45D35}"/>
              </a:ext>
            </a:extLst>
          </p:cNvPr>
          <p:cNvSpPr/>
          <p:nvPr/>
        </p:nvSpPr>
        <p:spPr>
          <a:xfrm>
            <a:off x="656436" y="192017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6872736-3804-EE20-9537-74688A3BB862}"/>
              </a:ext>
            </a:extLst>
          </p:cNvPr>
          <p:cNvSpPr/>
          <p:nvPr/>
        </p:nvSpPr>
        <p:spPr>
          <a:xfrm>
            <a:off x="2352785" y="181752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D81413CA-E99A-4FBF-BAEF-89D39A11FD1D}"/>
              </a:ext>
            </a:extLst>
          </p:cNvPr>
          <p:cNvSpPr/>
          <p:nvPr/>
        </p:nvSpPr>
        <p:spPr>
          <a:xfrm>
            <a:off x="4018909" y="17910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E5D6A40C-D796-F484-02C6-B027BC679421}"/>
              </a:ext>
            </a:extLst>
          </p:cNvPr>
          <p:cNvSpPr/>
          <p:nvPr/>
        </p:nvSpPr>
        <p:spPr>
          <a:xfrm>
            <a:off x="5679323" y="200961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FBD6BBA8-378A-A87A-0A7F-C0E1D3522AEE}"/>
              </a:ext>
            </a:extLst>
          </p:cNvPr>
          <p:cNvSpPr/>
          <p:nvPr/>
        </p:nvSpPr>
        <p:spPr>
          <a:xfrm>
            <a:off x="7358535" y="18889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4339B18E-DCB6-0A71-C636-0B6F6DAF9AFB}"/>
              </a:ext>
            </a:extLst>
          </p:cNvPr>
          <p:cNvSpPr/>
          <p:nvPr/>
        </p:nvSpPr>
        <p:spPr>
          <a:xfrm>
            <a:off x="646389" y="180471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9A62A26-682C-E953-5722-CDCDBFBC4819}"/>
              </a:ext>
            </a:extLst>
          </p:cNvPr>
          <p:cNvSpPr/>
          <p:nvPr/>
        </p:nvSpPr>
        <p:spPr>
          <a:xfrm>
            <a:off x="2306792" y="179148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BF1666E6-69C5-AD7C-A09C-D8D90776081F}"/>
              </a:ext>
            </a:extLst>
          </p:cNvPr>
          <p:cNvSpPr/>
          <p:nvPr/>
        </p:nvSpPr>
        <p:spPr>
          <a:xfrm>
            <a:off x="3978748" y="178235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A90D051-62F1-DF01-EEF9-CF110A9D019A}"/>
              </a:ext>
            </a:extLst>
          </p:cNvPr>
          <p:cNvSpPr/>
          <p:nvPr/>
        </p:nvSpPr>
        <p:spPr>
          <a:xfrm>
            <a:off x="5635942" y="1851095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2">
            <a:extLst>
              <a:ext uri="{FF2B5EF4-FFF2-40B4-BE49-F238E27FC236}">
                <a16:creationId xmlns:a16="http://schemas.microsoft.com/office/drawing/2014/main" id="{E4E1CA8C-A90A-1D87-ACA9-11D274078704}"/>
              </a:ext>
            </a:extLst>
          </p:cNvPr>
          <p:cNvSpPr/>
          <p:nvPr/>
        </p:nvSpPr>
        <p:spPr>
          <a:xfrm>
            <a:off x="7370880" y="1799540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B5334EF4-900D-93A8-4143-0E8B057A66FA}"/>
              </a:ext>
            </a:extLst>
          </p:cNvPr>
          <p:cNvSpPr/>
          <p:nvPr/>
        </p:nvSpPr>
        <p:spPr>
          <a:xfrm>
            <a:off x="599036" y="340552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9481953-6CF0-8B6F-DF5F-5CF399813431}"/>
              </a:ext>
            </a:extLst>
          </p:cNvPr>
          <p:cNvSpPr/>
          <p:nvPr/>
        </p:nvSpPr>
        <p:spPr>
          <a:xfrm>
            <a:off x="2257899" y="340552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E9DC4C76-4281-3AE1-90CA-E428C349B211}"/>
              </a:ext>
            </a:extLst>
          </p:cNvPr>
          <p:cNvSpPr/>
          <p:nvPr/>
        </p:nvSpPr>
        <p:spPr>
          <a:xfrm>
            <a:off x="3920594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21AC12E-5696-83EF-BEFA-3328AE523E2F}"/>
              </a:ext>
            </a:extLst>
          </p:cNvPr>
          <p:cNvSpPr/>
          <p:nvPr/>
        </p:nvSpPr>
        <p:spPr>
          <a:xfrm>
            <a:off x="5635903" y="348718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3">
            <a:extLst>
              <a:ext uri="{FF2B5EF4-FFF2-40B4-BE49-F238E27FC236}">
                <a16:creationId xmlns:a16="http://schemas.microsoft.com/office/drawing/2014/main" id="{7292C507-D4B5-6553-4685-4DA521F896E6}"/>
              </a:ext>
            </a:extLst>
          </p:cNvPr>
          <p:cNvSpPr/>
          <p:nvPr/>
        </p:nvSpPr>
        <p:spPr>
          <a:xfrm>
            <a:off x="7383225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CB01E36-1550-6435-87F8-61293B22FDD6}"/>
              </a:ext>
            </a:extLst>
          </p:cNvPr>
          <p:cNvSpPr/>
          <p:nvPr/>
        </p:nvSpPr>
        <p:spPr>
          <a:xfrm>
            <a:off x="565968" y="50104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74E19B94-3C55-03BD-9ABE-9838905B202C}"/>
              </a:ext>
            </a:extLst>
          </p:cNvPr>
          <p:cNvSpPr/>
          <p:nvPr/>
        </p:nvSpPr>
        <p:spPr>
          <a:xfrm>
            <a:off x="2239855" y="5033226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1BBF7DB7-13B2-E838-EE40-31ADFF1092B4}"/>
              </a:ext>
            </a:extLst>
          </p:cNvPr>
          <p:cNvSpPr/>
          <p:nvPr/>
        </p:nvSpPr>
        <p:spPr>
          <a:xfrm>
            <a:off x="3917928" y="5033873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D0D719E-3B8A-36E1-FFC0-ADB1BD636A9D}"/>
              </a:ext>
            </a:extLst>
          </p:cNvPr>
          <p:cNvSpPr/>
          <p:nvPr/>
        </p:nvSpPr>
        <p:spPr>
          <a:xfrm>
            <a:off x="5615920" y="511366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14">
            <a:extLst>
              <a:ext uri="{FF2B5EF4-FFF2-40B4-BE49-F238E27FC236}">
                <a16:creationId xmlns:a16="http://schemas.microsoft.com/office/drawing/2014/main" id="{294CF886-71EB-E521-C4E0-8A4E0023E698}"/>
              </a:ext>
            </a:extLst>
          </p:cNvPr>
          <p:cNvSpPr/>
          <p:nvPr/>
        </p:nvSpPr>
        <p:spPr>
          <a:xfrm>
            <a:off x="7340350" y="5022434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2E6800-C95B-C2C2-1251-74D640D86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86" y="-44570"/>
            <a:ext cx="2134389" cy="21343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ADD6CE9-FB3F-B582-7DAA-B45EA92C9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45" y="1747499"/>
            <a:ext cx="1781665" cy="17816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5F96CF8-8071-AA59-E136-1502D182A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57" y="60823"/>
            <a:ext cx="1724431" cy="172443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5A54FD-C986-77AD-E0A3-E1153FA3B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35" y="251375"/>
            <a:ext cx="1602557" cy="16025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EFEB3C-0C9A-1B95-ABD3-1F76C452E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730" y="1780141"/>
            <a:ext cx="1485316" cy="14853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F2B6E8-9A71-C723-E9AC-FCA216E83F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19" y="3381137"/>
            <a:ext cx="1659119" cy="16591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65957B-7012-494A-867A-0AE6BD4E5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6" y="3301870"/>
            <a:ext cx="1659118" cy="16591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EE5503-209B-70DA-8975-780104B89E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" y="1793823"/>
            <a:ext cx="1602557" cy="16025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8A68B8-CAC1-EF6F-77D0-BBDA3B0DF6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" y="174289"/>
            <a:ext cx="1603159" cy="160315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04DF368-669C-49ED-A6EA-45D240794A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3" y="5056512"/>
            <a:ext cx="1546382" cy="154638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4D1CBC4-8819-F885-1859-F0295B4890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42" y="3518814"/>
            <a:ext cx="1554050" cy="155405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A44A342-3FD9-32EF-6718-7ECF6D2DBF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11" y="5040256"/>
            <a:ext cx="1554050" cy="155405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1F0490E-3A2B-B81A-08F9-FAABF7F829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07" y="4979882"/>
            <a:ext cx="2058142" cy="17203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576338B-689B-040D-5656-62F1931620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6" y="4897672"/>
            <a:ext cx="1720391" cy="17203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74AFBD2-247B-1376-A025-83377CFC31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39" y="-101951"/>
            <a:ext cx="1792058" cy="17920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A362B94-7889-5902-64DA-369CA0D6EB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96" y="1718814"/>
            <a:ext cx="1576608" cy="15766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FF1C54A-370E-93B3-D1AF-A8C3210AA7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78" y="3416873"/>
            <a:ext cx="1636813" cy="163681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1014A2A-BF18-0AC5-4CEA-A45946422C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0" y="1791996"/>
            <a:ext cx="1568010" cy="156801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789A8B4-15E2-4A45-AD6A-50CFDE9922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7" y="3382490"/>
            <a:ext cx="1770465" cy="18914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7BB3047-722C-1144-5EF2-ACA9E30FBC6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15" y="5019770"/>
            <a:ext cx="1641440" cy="1641440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8083" y="3535051"/>
            <a:ext cx="13144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E606FD-1CCB-476B-B16A-9BAD88933762}"/>
</file>

<file path=customXml/itemProps2.xml><?xml version="1.0" encoding="utf-8"?>
<ds:datastoreItem xmlns:ds="http://schemas.openxmlformats.org/officeDocument/2006/customXml" ds:itemID="{16114687-488A-4284-8693-7B91A2F3FA38}"/>
</file>

<file path=customXml/itemProps3.xml><?xml version="1.0" encoding="utf-8"?>
<ds:datastoreItem xmlns:ds="http://schemas.openxmlformats.org/officeDocument/2006/customXml" ds:itemID="{A50BCCA0-BF31-4899-84E6-14AC9A770D74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5</cp:revision>
  <dcterms:created xsi:type="dcterms:W3CDTF">2024-12-12T18:52:16Z</dcterms:created>
  <dcterms:modified xsi:type="dcterms:W3CDTF">2024-12-15T20:34:22Z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