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C4EFB-01AB-46FA-95BB-3C6A5CED14C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3A77C-E3F6-468B-86EC-3E1C02451DA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slideLayout" Target="../slideLayouts/slideLayout7.xml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олилиния 4"/>
          <p:cNvSpPr/>
          <p:nvPr/>
        </p:nvSpPr>
        <p:spPr>
          <a:xfrm>
            <a:off x="1676042" y="671296"/>
            <a:ext cx="7848571" cy="783431"/>
          </a:xfrm>
          <a:custGeom>
            <a:avLst/>
            <a:gdLst>
              <a:gd name="connsiteX0" fmla="*/ 0 w 8472488"/>
              <a:gd name="connsiteY0" fmla="*/ 214312 h 881062"/>
              <a:gd name="connsiteX1" fmla="*/ 1214438 w 8472488"/>
              <a:gd name="connsiteY1" fmla="*/ 642937 h 881062"/>
              <a:gd name="connsiteX2" fmla="*/ 3843338 w 8472488"/>
              <a:gd name="connsiteY2" fmla="*/ 742950 h 881062"/>
              <a:gd name="connsiteX3" fmla="*/ 7058025 w 8472488"/>
              <a:gd name="connsiteY3" fmla="*/ 757237 h 881062"/>
              <a:gd name="connsiteX4" fmla="*/ 8472488 w 8472488"/>
              <a:gd name="connsiteY4" fmla="*/ 0 h 881062"/>
              <a:gd name="connsiteX0-1" fmla="*/ 0 w 8472488"/>
              <a:gd name="connsiteY0-2" fmla="*/ 214312 h 881062"/>
              <a:gd name="connsiteX1-3" fmla="*/ 1214438 w 8472488"/>
              <a:gd name="connsiteY1-4" fmla="*/ 642937 h 881062"/>
              <a:gd name="connsiteX2-5" fmla="*/ 3843338 w 8472488"/>
              <a:gd name="connsiteY2-6" fmla="*/ 742950 h 881062"/>
              <a:gd name="connsiteX3-7" fmla="*/ 6905625 w 8472488"/>
              <a:gd name="connsiteY3-8" fmla="*/ 757237 h 881062"/>
              <a:gd name="connsiteX4-9" fmla="*/ 8472488 w 8472488"/>
              <a:gd name="connsiteY4-10" fmla="*/ 0 h 881062"/>
              <a:gd name="connsiteX0-11" fmla="*/ 0 w 8472488"/>
              <a:gd name="connsiteY0-12" fmla="*/ 214312 h 749300"/>
              <a:gd name="connsiteX1-13" fmla="*/ 1214438 w 8472488"/>
              <a:gd name="connsiteY1-14" fmla="*/ 642937 h 749300"/>
              <a:gd name="connsiteX2-15" fmla="*/ 3843338 w 8472488"/>
              <a:gd name="connsiteY2-16" fmla="*/ 742950 h 749300"/>
              <a:gd name="connsiteX3-17" fmla="*/ 6905625 w 8472488"/>
              <a:gd name="connsiteY3-18" fmla="*/ 604837 h 749300"/>
              <a:gd name="connsiteX4-19" fmla="*/ 8472488 w 8472488"/>
              <a:gd name="connsiteY4-20" fmla="*/ 0 h 749300"/>
              <a:gd name="connsiteX0-21" fmla="*/ 0 w 8472488"/>
              <a:gd name="connsiteY0-22" fmla="*/ 214312 h 749300"/>
              <a:gd name="connsiteX1-23" fmla="*/ 1214438 w 8472488"/>
              <a:gd name="connsiteY1-24" fmla="*/ 642937 h 749300"/>
              <a:gd name="connsiteX2-25" fmla="*/ 3843338 w 8472488"/>
              <a:gd name="connsiteY2-26" fmla="*/ 742950 h 749300"/>
              <a:gd name="connsiteX3-27" fmla="*/ 6905625 w 8472488"/>
              <a:gd name="connsiteY3-28" fmla="*/ 604837 h 749300"/>
              <a:gd name="connsiteX4-29" fmla="*/ 8472488 w 8472488"/>
              <a:gd name="connsiteY4-30" fmla="*/ 0 h 749300"/>
              <a:gd name="connsiteX0-31" fmla="*/ 0 w 8472488"/>
              <a:gd name="connsiteY0-32" fmla="*/ 0 h 783431"/>
              <a:gd name="connsiteX1-33" fmla="*/ 1214438 w 8472488"/>
              <a:gd name="connsiteY1-34" fmla="*/ 657225 h 783431"/>
              <a:gd name="connsiteX2-35" fmla="*/ 3843338 w 8472488"/>
              <a:gd name="connsiteY2-36" fmla="*/ 757238 h 783431"/>
              <a:gd name="connsiteX3-37" fmla="*/ 6905625 w 8472488"/>
              <a:gd name="connsiteY3-38" fmla="*/ 619125 h 783431"/>
              <a:gd name="connsiteX4-39" fmla="*/ 8472488 w 8472488"/>
              <a:gd name="connsiteY4-40" fmla="*/ 14288 h 78343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472488" h="783431">
                <a:moveTo>
                  <a:pt x="0" y="0"/>
                </a:moveTo>
                <a:cubicBezTo>
                  <a:pt x="286941" y="170259"/>
                  <a:pt x="573882" y="531019"/>
                  <a:pt x="1214438" y="657225"/>
                </a:cubicBezTo>
                <a:cubicBezTo>
                  <a:pt x="1854994" y="783431"/>
                  <a:pt x="2894807" y="763588"/>
                  <a:pt x="3843338" y="757238"/>
                </a:cubicBezTo>
                <a:cubicBezTo>
                  <a:pt x="4791869" y="750888"/>
                  <a:pt x="6134100" y="742950"/>
                  <a:pt x="6905625" y="619125"/>
                </a:cubicBezTo>
                <a:cubicBezTo>
                  <a:pt x="7677150" y="495300"/>
                  <a:pt x="8151019" y="330994"/>
                  <a:pt x="8472488" y="14288"/>
                </a:cubicBezTo>
              </a:path>
            </a:pathLst>
          </a:custGeom>
          <a:ln w="50800">
            <a:gradFill>
              <a:gsLst>
                <a:gs pos="0">
                  <a:srgbClr val="F06324"/>
                </a:gs>
                <a:gs pos="50000">
                  <a:schemeClr val="accent6">
                    <a:lumMod val="75000"/>
                  </a:schemeClr>
                </a:gs>
                <a:gs pos="100000">
                  <a:srgbClr val="FFC000"/>
                </a:gs>
              </a:gsLst>
              <a:lin ang="5400000" scaled="0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3420377" y="4953000"/>
            <a:ext cx="1151623" cy="1447800"/>
            <a:chOff x="2048777" y="4724400"/>
            <a:chExt cx="1151623" cy="1447800"/>
          </a:xfrm>
          <a:effectLst>
            <a:outerShdw blurRad="63500" sx="102000" sy="102000" algn="ctr" rotWithShape="0">
              <a:prstClr val="black">
                <a:alpha val="99000"/>
              </a:prstClr>
            </a:outerShdw>
          </a:effectLst>
        </p:grpSpPr>
        <p:sp>
          <p:nvSpPr>
            <p:cNvPr id="8" name="Пятиугольник 7"/>
            <p:cNvSpPr/>
            <p:nvPr/>
          </p:nvSpPr>
          <p:spPr>
            <a:xfrm rot="5400000">
              <a:off x="1905000" y="48768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48777" y="4970447"/>
              <a:ext cx="1080735" cy="867802"/>
            </a:xfrm>
            <a:prstGeom prst="rect">
              <a:avLst/>
            </a:prstGeom>
            <a:noFill/>
          </p:spPr>
        </p:pic>
      </p:grpSp>
      <p:grpSp>
        <p:nvGrpSpPr>
          <p:cNvPr id="15" name="Группа 14"/>
          <p:cNvGrpSpPr/>
          <p:nvPr/>
        </p:nvGrpSpPr>
        <p:grpSpPr>
          <a:xfrm rot="20871513">
            <a:off x="8953113" y="4872789"/>
            <a:ext cx="1143000" cy="1447800"/>
            <a:chOff x="5257800" y="3505200"/>
            <a:chExt cx="1143000" cy="1447800"/>
          </a:xfrm>
          <a:effectLst>
            <a:outerShdw blurRad="63500" sx="102000" sy="102000" algn="ctr" rotWithShape="0">
              <a:prstClr val="black">
                <a:alpha val="99000"/>
              </a:prstClr>
            </a:outerShdw>
          </a:effectLst>
        </p:grpSpPr>
        <p:sp>
          <p:nvSpPr>
            <p:cNvPr id="4" name="Пятиугольник 3"/>
            <p:cNvSpPr/>
            <p:nvPr/>
          </p:nvSpPr>
          <p:spPr>
            <a:xfrm rot="5400000">
              <a:off x="5105400" y="36576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39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90476" y="3562616"/>
              <a:ext cx="762220" cy="1117924"/>
            </a:xfrm>
            <a:prstGeom prst="rect">
              <a:avLst/>
            </a:prstGeom>
            <a:noFill/>
          </p:spPr>
        </p:pic>
      </p:grpSp>
      <p:grpSp>
        <p:nvGrpSpPr>
          <p:cNvPr id="17" name="Группа 16"/>
          <p:cNvGrpSpPr/>
          <p:nvPr/>
        </p:nvGrpSpPr>
        <p:grpSpPr>
          <a:xfrm>
            <a:off x="4800600" y="4953000"/>
            <a:ext cx="1143000" cy="1447800"/>
            <a:chOff x="3429000" y="4953000"/>
            <a:chExt cx="1143000" cy="1447800"/>
          </a:xfrm>
          <a:effectLst>
            <a:outerShdw blurRad="63500" sx="102000" sy="102000" algn="ctr" rotWithShape="0">
              <a:prstClr val="black">
                <a:alpha val="99000"/>
              </a:prstClr>
            </a:outerShdw>
          </a:effectLst>
        </p:grpSpPr>
        <p:sp>
          <p:nvSpPr>
            <p:cNvPr id="13" name="Пятиугольник 12"/>
            <p:cNvSpPr/>
            <p:nvPr/>
          </p:nvSpPr>
          <p:spPr>
            <a:xfrm rot="5400000">
              <a:off x="3276600" y="51054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87612" y="5076317"/>
              <a:ext cx="1025776" cy="1035389"/>
            </a:xfrm>
            <a:prstGeom prst="rect">
              <a:avLst/>
            </a:prstGeom>
            <a:noFill/>
          </p:spPr>
        </p:pic>
      </p:grpSp>
      <p:grpSp>
        <p:nvGrpSpPr>
          <p:cNvPr id="20" name="Группа 19"/>
          <p:cNvGrpSpPr/>
          <p:nvPr/>
        </p:nvGrpSpPr>
        <p:grpSpPr>
          <a:xfrm>
            <a:off x="6172200" y="4953000"/>
            <a:ext cx="1143000" cy="1447800"/>
            <a:chOff x="4800600" y="4953000"/>
            <a:chExt cx="1143000" cy="1447800"/>
          </a:xfrm>
          <a:effectLst>
            <a:outerShdw blurRad="63500" sx="102000" sy="102000" algn="ctr" rotWithShape="0">
              <a:prstClr val="black">
                <a:alpha val="99000"/>
              </a:prstClr>
            </a:outerShdw>
          </a:effectLst>
        </p:grpSpPr>
        <p:sp>
          <p:nvSpPr>
            <p:cNvPr id="14" name="Пятиугольник 13"/>
            <p:cNvSpPr/>
            <p:nvPr/>
          </p:nvSpPr>
          <p:spPr>
            <a:xfrm rot="5400000">
              <a:off x="4648200" y="51054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3975">
              <a:solidFill>
                <a:srgbClr val="CB35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78546" y="5098711"/>
              <a:ext cx="990600" cy="990600"/>
            </a:xfrm>
            <a:prstGeom prst="rect">
              <a:avLst/>
            </a:prstGeom>
            <a:noFill/>
          </p:spPr>
        </p:pic>
      </p:grpSp>
      <p:grpSp>
        <p:nvGrpSpPr>
          <p:cNvPr id="27" name="Группа 26"/>
          <p:cNvGrpSpPr/>
          <p:nvPr/>
        </p:nvGrpSpPr>
        <p:grpSpPr>
          <a:xfrm>
            <a:off x="7467600" y="4953000"/>
            <a:ext cx="1143000" cy="1447800"/>
            <a:chOff x="5943600" y="4953000"/>
            <a:chExt cx="1143000" cy="1447800"/>
          </a:xfrm>
          <a:effectLst>
            <a:outerShdw blurRad="63500" sx="102000" sy="102000" algn="ctr" rotWithShape="0">
              <a:prstClr val="black">
                <a:alpha val="99000"/>
              </a:prstClr>
            </a:outerShdw>
          </a:effectLst>
        </p:grpSpPr>
        <p:sp>
          <p:nvSpPr>
            <p:cNvPr id="18" name="Пятиугольник 17"/>
            <p:cNvSpPr/>
            <p:nvPr/>
          </p:nvSpPr>
          <p:spPr>
            <a:xfrm rot="5400000">
              <a:off x="5791200" y="51054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39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34602" y="5105400"/>
              <a:ext cx="945043" cy="986286"/>
            </a:xfrm>
            <a:prstGeom prst="rect">
              <a:avLst/>
            </a:prstGeom>
            <a:noFill/>
          </p:spPr>
        </p:pic>
      </p:grpSp>
      <p:grpSp>
        <p:nvGrpSpPr>
          <p:cNvPr id="29" name="Группа 28"/>
          <p:cNvGrpSpPr/>
          <p:nvPr/>
        </p:nvGrpSpPr>
        <p:grpSpPr>
          <a:xfrm rot="21401879">
            <a:off x="7312528" y="3333111"/>
            <a:ext cx="1143000" cy="1447800"/>
            <a:chOff x="6096000" y="3352800"/>
            <a:chExt cx="1143000" cy="1447800"/>
          </a:xfrm>
          <a:effectLst>
            <a:outerShdw blurRad="63500" sx="102000" sy="102000" algn="ctr" rotWithShape="0">
              <a:prstClr val="black">
                <a:alpha val="99000"/>
              </a:prstClr>
            </a:outerShdw>
          </a:effectLst>
        </p:grpSpPr>
        <p:sp>
          <p:nvSpPr>
            <p:cNvPr id="25" name="Пятиугольник 24"/>
            <p:cNvSpPr/>
            <p:nvPr/>
          </p:nvSpPr>
          <p:spPr>
            <a:xfrm rot="5400000">
              <a:off x="5943600" y="35052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91812" y="3520094"/>
              <a:ext cx="1023230" cy="1023230"/>
            </a:xfrm>
            <a:prstGeom prst="rect">
              <a:avLst/>
            </a:prstGeom>
            <a:noFill/>
          </p:spPr>
        </p:pic>
      </p:grpSp>
      <p:grpSp>
        <p:nvGrpSpPr>
          <p:cNvPr id="31" name="Группа 30"/>
          <p:cNvGrpSpPr/>
          <p:nvPr/>
        </p:nvGrpSpPr>
        <p:grpSpPr>
          <a:xfrm>
            <a:off x="4343400" y="3352800"/>
            <a:ext cx="1143000" cy="1447800"/>
            <a:chOff x="3352800" y="3352800"/>
            <a:chExt cx="1143000" cy="1447800"/>
          </a:xfrm>
          <a:effectLst>
            <a:outerShdw blurRad="63500" sx="102000" sy="102000" algn="ctr" rotWithShape="0">
              <a:prstClr val="black">
                <a:alpha val="99000"/>
              </a:prstClr>
            </a:outerShdw>
          </a:effectLst>
        </p:grpSpPr>
        <p:sp>
          <p:nvSpPr>
            <p:cNvPr id="22" name="Пятиугольник 21"/>
            <p:cNvSpPr/>
            <p:nvPr/>
          </p:nvSpPr>
          <p:spPr>
            <a:xfrm rot="5400000">
              <a:off x="3200400" y="35052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39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81266" y="3352800"/>
              <a:ext cx="1081754" cy="1081754"/>
            </a:xfrm>
            <a:prstGeom prst="rect">
              <a:avLst/>
            </a:prstGeom>
            <a:noFill/>
          </p:spPr>
        </p:pic>
      </p:grpSp>
      <p:grpSp>
        <p:nvGrpSpPr>
          <p:cNvPr id="33" name="Группа 32"/>
          <p:cNvGrpSpPr/>
          <p:nvPr/>
        </p:nvGrpSpPr>
        <p:grpSpPr>
          <a:xfrm rot="722901">
            <a:off x="1796611" y="4889577"/>
            <a:ext cx="1334701" cy="1447800"/>
            <a:chOff x="1792074" y="3352800"/>
            <a:chExt cx="1334701" cy="1447800"/>
          </a:xfrm>
          <a:effectLst>
            <a:outerShdw blurRad="63500" sx="102000" sy="102000" algn="ctr" rotWithShape="0">
              <a:prstClr val="black"/>
            </a:outerShdw>
          </a:effectLst>
        </p:grpSpPr>
        <p:sp>
          <p:nvSpPr>
            <p:cNvPr id="23" name="Пятиугольник 22"/>
            <p:cNvSpPr/>
            <p:nvPr/>
          </p:nvSpPr>
          <p:spPr>
            <a:xfrm rot="5400000">
              <a:off x="1828800" y="35052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3975">
              <a:solidFill>
                <a:srgbClr val="CB35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92074" y="3389445"/>
              <a:ext cx="1334701" cy="1334701"/>
            </a:xfrm>
            <a:prstGeom prst="rect">
              <a:avLst/>
            </a:prstGeom>
            <a:noFill/>
          </p:spPr>
        </p:pic>
      </p:grpSp>
      <p:grpSp>
        <p:nvGrpSpPr>
          <p:cNvPr id="38" name="Группа 37"/>
          <p:cNvGrpSpPr/>
          <p:nvPr/>
        </p:nvGrpSpPr>
        <p:grpSpPr>
          <a:xfrm>
            <a:off x="5754111" y="3352800"/>
            <a:ext cx="1180089" cy="1447800"/>
            <a:chOff x="4687311" y="3352800"/>
            <a:chExt cx="1180089" cy="1447800"/>
          </a:xfrm>
          <a:effectLst>
            <a:outerShdw blurRad="63500" sx="102000" sy="102000" algn="ctr" rotWithShape="0">
              <a:prstClr val="black">
                <a:alpha val="99000"/>
              </a:prstClr>
            </a:outerShdw>
          </a:effectLst>
        </p:grpSpPr>
        <p:sp>
          <p:nvSpPr>
            <p:cNvPr id="24" name="Пятиугольник 23"/>
            <p:cNvSpPr/>
            <p:nvPr/>
          </p:nvSpPr>
          <p:spPr>
            <a:xfrm rot="5400000">
              <a:off x="4572000" y="35052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3975">
              <a:solidFill>
                <a:srgbClr val="F063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84" name="Picture 1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87311" y="3474819"/>
              <a:ext cx="1136311" cy="1136311"/>
            </a:xfrm>
            <a:prstGeom prst="rect">
              <a:avLst/>
            </a:prstGeom>
            <a:noFill/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517" y="0"/>
            <a:ext cx="906583" cy="8429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-620638"/>
            <a:ext cx="6858000" cy="6858000"/>
          </a:xfrm>
          <a:prstGeom prst="rect">
            <a:avLst/>
          </a:prstGeom>
        </p:spPr>
      </p:pic>
      <p:pic>
        <p:nvPicPr>
          <p:cNvPr id="3085" name="Picture 3084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3995" y="1722755"/>
            <a:ext cx="1400175" cy="30384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22222E-6 L 0.00417 -0.5611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2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0.00625 -0.5833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2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0.02123 -0.3361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5" y="-1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04584 -0.3277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0" y="-1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0.0125 -0.5833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-2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0.0375 -0.3277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-1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4</cp:revision>
  <dcterms:created xsi:type="dcterms:W3CDTF">2024-04-15T10:57:00Z</dcterms:created>
  <dcterms:modified xsi:type="dcterms:W3CDTF">2024-07-08T07:48:35Z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3048391962DC4EB38F6736A3BB209530_12</vt:lpwstr>
  </property>
  <property fmtid="{D5CDD505-2E9C-101B-9397-08002B2CF9AE}" pid="3" name="KSOProductBuildVer">
    <vt:lpwstr>1033-12.2.0.17119</vt:lpwstr>
  </property>
</Properties>
</file>