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76" d="100"/>
          <a:sy n="76" d="100"/>
        </p:scale>
        <p:origin x="13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1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40" y="10077"/>
            <a:ext cx="12177659" cy="6958662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93" y="3219387"/>
            <a:ext cx="1034675" cy="107943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836" y="3107825"/>
            <a:ext cx="1343288" cy="134328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8374" y="309930"/>
            <a:ext cx="1757208" cy="1775705"/>
          </a:xfrm>
          <a:prstGeom prst="rect">
            <a:avLst/>
          </a:prstGeom>
        </p:spPr>
      </p:pic>
      <p:pic>
        <p:nvPicPr>
          <p:cNvPr id="3" name="Рисунок 2" descr="Изображение выглядит как цветок, растение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3902" y="4207176"/>
            <a:ext cx="2183194" cy="2183194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г, ламп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093" y="1045015"/>
            <a:ext cx="1782813" cy="190469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фисные принадлежности, пишущий прибор, карандаш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6294" y="4794899"/>
            <a:ext cx="2071093" cy="155332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278" y="1059097"/>
            <a:ext cx="1824266" cy="182426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560" y="4451113"/>
            <a:ext cx="1939257" cy="19392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243098" y="2985685"/>
            <a:ext cx="1670778" cy="167077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5130" y="895392"/>
            <a:ext cx="1590377" cy="1987971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3980" y="2292985"/>
            <a:ext cx="2066924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9</cp:revision>
  <dcterms:created xsi:type="dcterms:W3CDTF">2024-04-10T06:39:00Z</dcterms:created>
  <dcterms:modified xsi:type="dcterms:W3CDTF">2024-06-19T10:04:28Z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366C470E9BC241BC98804E992C227C19_12</vt:lpwstr>
  </property>
  <property fmtid="{D5CDD505-2E9C-101B-9397-08002B2CF9AE}" pid="3" name="KSOProductBuildVer">
    <vt:lpwstr>1033-12.2.0.17119</vt:lpwstr>
  </property>
</Properties>
</file>