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66" d="100"/>
          <a:sy n="66" d="100"/>
        </p:scale>
        <p:origin x="163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71975" y="3202724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24" y="3372195"/>
            <a:ext cx="1237332" cy="1237332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292381" y="118555"/>
            <a:ext cx="439441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68" y="73596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21" y="78451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74" y="80925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27" y="83399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68" y="7768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21" y="825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74" y="8501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27" y="7845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вет, объектив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90" y="3516837"/>
            <a:ext cx="1018976" cy="102860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0692" y="3383086"/>
            <a:ext cx="1094863" cy="1038539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лягуш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21" y="3550771"/>
            <a:ext cx="837182" cy="9607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75" y="5513526"/>
            <a:ext cx="1173047" cy="118423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тица, курица, мультфильм, курообразны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78" y="5524578"/>
            <a:ext cx="824309" cy="10223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иска, посу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88" y="5739918"/>
            <a:ext cx="1249952" cy="624976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Стрелка: вверх-вниз 46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Стрелка: вверх-вниз 4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Рисунок 8" descr="Изображение выглядит как мультфильм, графическая вставка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222" y="3370402"/>
            <a:ext cx="1149965" cy="114996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4557374" y="1174149"/>
            <a:ext cx="5291405" cy="1645142"/>
            <a:chOff x="4594318" y="1155677"/>
            <a:chExt cx="5291405" cy="1645142"/>
          </a:xfrm>
        </p:grpSpPr>
        <p:pic>
          <p:nvPicPr>
            <p:cNvPr id="34" name="Рисунок 33" descr="Изображение выглядит как графическая вставка, лягуш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318" y="1381158"/>
              <a:ext cx="1040604" cy="1194179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свет, объектив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374" y="1306198"/>
              <a:ext cx="1266571" cy="1278536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6123" y="1155677"/>
              <a:ext cx="1629600" cy="1645142"/>
            </a:xfrm>
            <a:prstGeom prst="rect">
              <a:avLst/>
            </a:prstGeom>
          </p:spPr>
        </p:pic>
      </p:grpSp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38" y="91367"/>
            <a:ext cx="885825" cy="902721"/>
          </a:xfrm>
          <a:prstGeom prst="rect">
            <a:avLst/>
          </a:prstGeom>
          <a:effectLst/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37" y="945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BF2157F5-237E-F2D2-884F-ED8465F60CA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79" y="1340305"/>
            <a:ext cx="1278536" cy="127853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153029D7-4BC6-9C31-0458-9FDCFEDC32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807" y="1234562"/>
            <a:ext cx="1458751" cy="14587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3C19598A-9EF3-C192-5F59-3BCAC045FDF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41" y="5480942"/>
            <a:ext cx="1109670" cy="11096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12C495F8-24CB-CB7F-4737-400FA2EC15B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651" y="5342871"/>
            <a:ext cx="1278536" cy="1278536"/>
          </a:xfrm>
          <a:prstGeom prst="rect">
            <a:avLst/>
          </a:prstGeom>
        </p:spPr>
      </p:pic>
      <p:sp>
        <p:nvSpPr>
          <p:cNvPr id="42" name="Прямоугольник: скругленные углы 41"/>
          <p:cNvSpPr/>
          <p:nvPr/>
        </p:nvSpPr>
        <p:spPr>
          <a:xfrm>
            <a:off x="4396411" y="3207674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Прямоугольник: скругленные углы 42"/>
          <p:cNvSpPr/>
          <p:nvPr/>
        </p:nvSpPr>
        <p:spPr>
          <a:xfrm>
            <a:off x="4373013" y="1179129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7485" y="2315845"/>
            <a:ext cx="337185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2024-04-25T10:09:00Z</dcterms:created>
  <dcterms:modified xsi:type="dcterms:W3CDTF">2024-11-13T09:14:41Z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0B751069F56648FEA6713BD064A34B8F_12</vt:lpwstr>
  </property>
  <property fmtid="{D5CDD505-2E9C-101B-9397-08002B2CF9AE}" pid="3" name="KSOProductBuildVer">
    <vt:lpwstr>1033-12.2.0.17119</vt:lpwstr>
  </property>
</Properties>
</file>