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2795" y="3233483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04019" y="3256914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99" y="326159"/>
            <a:ext cx="2530605" cy="25306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91" y="568387"/>
            <a:ext cx="1924908" cy="20089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4" y="657406"/>
            <a:ext cx="1937658" cy="20089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3" y="475548"/>
            <a:ext cx="2238902" cy="22389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594" y="265648"/>
            <a:ext cx="2775636" cy="27756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3" y="62883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7" y="486658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0" y="352900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726" y="193229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16" y="352900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78" y="489958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83" y="39767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22" y="25123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61" y="459421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9" y="294816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725382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13" y="725382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47" y="570985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24" y="554701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5" y="735821"/>
            <a:ext cx="1843200" cy="18288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EBB25D-F451-4795-8CF8-27EC9293DB0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60" y="-62959"/>
            <a:ext cx="1017604" cy="946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05" y="523639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9" y="390474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438878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6" y="488113"/>
            <a:ext cx="2226486" cy="22264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7" y="421488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0290" y="3429000"/>
            <a:ext cx="28289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15</cp:revision>
  <dcterms:created xsi:type="dcterms:W3CDTF">2024-08-01T19:32:30Z</dcterms:created>
  <dcterms:modified xsi:type="dcterms:W3CDTF">2024-08-28T14:10:52Z</dcterms:modified>
</cp:coreProperties>
</file>