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74930" y="2873375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7</cp:revision>
  <dcterms:created xsi:type="dcterms:W3CDTF">2024-04-17T14:52:00Z</dcterms:created>
  <dcterms:modified xsi:type="dcterms:W3CDTF">2024-06-13T12:43:07Z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