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2446" autoAdjust="0"/>
  </p:normalViewPr>
  <p:slideViewPr>
    <p:cSldViewPr snapToGrid="0" showGuides="1">
      <p:cViewPr>
        <p:scale>
          <a:sx n="75" d="100"/>
          <a:sy n="75" d="100"/>
        </p:scale>
        <p:origin x="1872" y="61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FD27B1C-EEF4-8A4C-3520-5ABDBFE8B63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0221E05B-88ED-7874-8E4A-D820100F9F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B74FB5B-C9DD-BD06-B5D6-F6F6F1AA559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ADD3FF9-EEB2-A17A-2343-6B40A5F140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A628C00-9BE0-4091-1F62-9E1CB7401D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6222884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FE7949F-3BE9-1B91-4ACE-EF39D88A68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7E46BB-96A0-2081-3A44-C9DF1A16FF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E592D3B-609D-E5AB-D99E-9DF6AB11E6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12D926B-9576-1EB5-82E9-30A1BEAB90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058D6FF-5D72-63DA-E50B-875E5F2290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899764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35BD504C-9194-55D3-23A0-AAB7E9EEF26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A8510B7C-5227-0B2D-4B44-5949D80A982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040C02C-1624-06CE-7FA1-FFEF143F10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BE25669-3F4E-0F1F-9AA0-C4F2B755B9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7E6546C-55A8-3549-3184-2ADA9DE1FB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2540506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399EAD2-6FE8-5A31-56CC-FBD1DC45EF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F69777C-1C2B-3999-0A7C-191DD3B301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FB63466-1356-AD37-9868-B8C3DFC72A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576D90B-0214-1A57-4DAD-2E3E0B937D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9B244E7-FC41-8348-8426-7A4DBA6D47E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971276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527BE3C-12B9-7AA7-092B-CBB0152FC19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F008A53-F15E-CDA9-4F1E-0368EBE0640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CB00C51A-221F-A49B-C8D1-3B4FB036C0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27AAFC8-A7C4-FCC3-8302-BE0A49C310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A0839624-0DB5-4944-0F16-2AA125CDEA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4723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7126F39-E20A-4DF3-B9EF-C8B6977BA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581891A6-6FC8-2741-58EC-A0AE618ABE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90CC5259-DAAC-6D69-3AF0-5BBF60E755C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11C18F4-13A7-202D-9A83-64FB6CDDF7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A24004B0-C939-9C0E-B28C-5D2133D007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4DE7216-BCA4-D571-E408-C80053AC25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1210154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8E7270-E68B-40EA-82E7-9F2070E4AFC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0EF081D-F338-9052-E4BC-1705A430CA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6A7F9DEF-B678-6364-C8A6-9C722186E5E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85B8E3E9-8D79-83ED-347F-FE2B3458573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09C95D3B-E7B0-C838-CA62-C87DA18ECB6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8FCCCC1-5D24-330A-611C-4AD88BEDA2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FDF418A8-A28F-E1C3-60B6-7A88408869E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83E9B8D1-F99E-3269-E84F-35932FD16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007332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F4C50C5-1A9E-58FD-C9EF-882D97132D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70A3C4FC-FAAF-8B54-7E02-D05E145243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3AEEE0AD-FC92-67D4-F5F4-AAA73CF53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85C5DE69-80D4-75CF-8AE7-9E10785691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32755479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0BFFFFE2-693F-F4F9-6A69-F57CA14C64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150219EC-FF6E-4625-C326-99FED44DA2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3F58589-BAAC-08BD-522F-A836E365B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360760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879206F-5BF7-7794-100F-E7E2523C49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F698C34-5A3E-33A9-5556-57C4F254B28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CB238F1D-F33E-D82F-B2B7-E2149812E15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7B884892-AD0F-4422-E87B-1258037B7C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CB73B350-61BA-BD2B-269E-75E2994916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F1C8A840-8CA0-15D1-9088-B7249ACE3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917468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CB3161D-245B-8358-6F59-058E2B2BF2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0B75D38B-2639-7D0F-49EF-9C2680ED2A3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EA35DE2B-6D14-D0DC-929B-C452DF5E7DA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33426A04-D067-784C-2CB7-7418423FE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A62FAF7-CDAC-9432-B4CC-2C21B57334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DC327132-160D-2299-20C2-B47CC6BB74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101391697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CADDD79-0586-487C-7519-CBB8121B80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78E18941-2323-6620-F9E6-EC98C89CCF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B79B265-7B18-9918-F38F-F5DBC3CB1CD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CC1C076B-A303-4A4F-BF10-A6CFD168F9D1}" type="datetimeFigureOut">
              <a:rPr lang="ru-UA" smtClean="0"/>
              <a:t>25.02.2025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1CEE8DA-2E69-2A2C-6246-BC105A77E7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E6E82FA6-69E9-9F2F-3DDF-77C1939B4E0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7AC7A99-0017-4B75-B304-9D93CC84CB3B}" type="slidenum">
              <a:rPr lang="ru-UA" smtClean="0"/>
              <a:t>‹#›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040139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microsoft.com/office/2007/relationships/hdphoto" Target="../media/hdphoto1.wdp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F4109C07-6DDA-A67D-7FB6-D2E0E7CE3A9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06398467-D9F6-5BFC-F151-1AE97D800AC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10954575" y="1947949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Рисунок 24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7A2D7781-14EF-E0DF-B5DE-6F483FE8AEE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48283" y="4545118"/>
            <a:ext cx="2668983" cy="220232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собака, графическая вставка, млекопитающее, Фигурка животного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421FCD8-1F92-A41F-3D87-0A36E15F446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11" r="20900" b="13635"/>
          <a:stretch/>
        </p:blipFill>
        <p:spPr>
          <a:xfrm>
            <a:off x="-179028" y="1892279"/>
            <a:ext cx="3903408" cy="4965721"/>
          </a:xfrm>
          <a:prstGeom prst="rect">
            <a:avLst/>
          </a:prstGeom>
        </p:spPr>
      </p:pic>
      <p:grpSp>
        <p:nvGrpSpPr>
          <p:cNvPr id="44" name="Группа 43">
            <a:extLst>
              <a:ext uri="{FF2B5EF4-FFF2-40B4-BE49-F238E27FC236}">
                <a16:creationId xmlns:a16="http://schemas.microsoft.com/office/drawing/2014/main" id="{472EF6C7-F3BD-BC48-9754-FBFA432066BE}"/>
              </a:ext>
            </a:extLst>
          </p:cNvPr>
          <p:cNvGrpSpPr/>
          <p:nvPr/>
        </p:nvGrpSpPr>
        <p:grpSpPr>
          <a:xfrm>
            <a:off x="7205781" y="244370"/>
            <a:ext cx="1948520" cy="1948520"/>
            <a:chOff x="14707909" y="-2366335"/>
            <a:chExt cx="2722041" cy="2722041"/>
          </a:xfrm>
        </p:grpSpPr>
        <p:pic>
          <p:nvPicPr>
            <p:cNvPr id="35" name="Рисунок 34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FA6C29B-85F9-0EC0-97E1-C5E1E431FC2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707909" y="-236633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9" name="Рисунок 8" descr="Изображение выглядит как мультфильм, рисунок, графическая вставка, иллюстрация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9FB1556-100F-5761-E91F-602C293D805D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370086">
              <a:off x="15087105" y="-2092737"/>
              <a:ext cx="2050026" cy="205002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6" name="Группа 45">
            <a:extLst>
              <a:ext uri="{FF2B5EF4-FFF2-40B4-BE49-F238E27FC236}">
                <a16:creationId xmlns:a16="http://schemas.microsoft.com/office/drawing/2014/main" id="{555EB83E-9D1A-2172-F333-D398CB44E01B}"/>
              </a:ext>
            </a:extLst>
          </p:cNvPr>
          <p:cNvGrpSpPr/>
          <p:nvPr/>
        </p:nvGrpSpPr>
        <p:grpSpPr>
          <a:xfrm>
            <a:off x="8882540" y="749765"/>
            <a:ext cx="1948520" cy="1948520"/>
            <a:chOff x="14965758" y="3151305"/>
            <a:chExt cx="2722041" cy="2722041"/>
          </a:xfrm>
        </p:grpSpPr>
        <p:pic>
          <p:nvPicPr>
            <p:cNvPr id="37" name="Рисунок 36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259B4B2-335F-0E2C-150E-B6BB5182CDBF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965758" y="31513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1" name="Рисунок 10" descr="Изображение выглядит как одежда, мультфильм, пальто, хала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0620CC6-1A9A-18F1-583E-502801D363FD}"/>
                </a:ext>
              </a:extLst>
            </p:cNvPr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773559">
              <a:off x="15490176" y="3531068"/>
              <a:ext cx="1684993" cy="168499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D3E69E41-4C61-B943-F887-72B87BCEAD1E}"/>
              </a:ext>
            </a:extLst>
          </p:cNvPr>
          <p:cNvGrpSpPr/>
          <p:nvPr/>
        </p:nvGrpSpPr>
        <p:grpSpPr>
          <a:xfrm rot="16695564">
            <a:off x="5025473" y="274774"/>
            <a:ext cx="1948520" cy="1948520"/>
            <a:chOff x="12947038" y="-4820195"/>
            <a:chExt cx="2722041" cy="2722041"/>
          </a:xfrm>
        </p:grpSpPr>
        <p:pic>
          <p:nvPicPr>
            <p:cNvPr id="32" name="Рисунок 31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C6CEAD4-A297-9D36-FDE6-7D1D0F6AD90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947038" y="-48201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3" name="Рисунок 12" descr="Изображение выглядит как платье, зарисовка, мультфильм, Дизайн костюм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36C86B31-88FF-D9C2-3CF9-4C461479D969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550250">
              <a:off x="13166940" y="-4474527"/>
              <a:ext cx="2160517" cy="2160517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00087092-EC87-5FAA-070F-BCEBE2A549A4}"/>
              </a:ext>
            </a:extLst>
          </p:cNvPr>
          <p:cNvGrpSpPr/>
          <p:nvPr/>
        </p:nvGrpSpPr>
        <p:grpSpPr>
          <a:xfrm rot="14894287">
            <a:off x="2140522" y="1614875"/>
            <a:ext cx="1948520" cy="1948520"/>
            <a:chOff x="13371519" y="-3225895"/>
            <a:chExt cx="2722041" cy="2722041"/>
          </a:xfrm>
        </p:grpSpPr>
        <p:pic>
          <p:nvPicPr>
            <p:cNvPr id="33" name="Рисунок 32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F06B5795-4523-C8F1-23E2-55CAD9B3EC1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371519" y="-32258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5" name="Рисунок 14" descr="Изображение выглядит как инструмент, щетка, зубная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B8A6A75F-3333-18CF-A9FD-6AE73B8D77BE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2091660">
              <a:off x="13892421" y="-2873313"/>
              <a:ext cx="1798299" cy="179829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3" name="Группа 42">
            <a:extLst>
              <a:ext uri="{FF2B5EF4-FFF2-40B4-BE49-F238E27FC236}">
                <a16:creationId xmlns:a16="http://schemas.microsoft.com/office/drawing/2014/main" id="{3A302FD6-A012-9FED-96DE-18ED9152CD1E}"/>
              </a:ext>
            </a:extLst>
          </p:cNvPr>
          <p:cNvGrpSpPr/>
          <p:nvPr/>
        </p:nvGrpSpPr>
        <p:grpSpPr>
          <a:xfrm>
            <a:off x="2870832" y="90297"/>
            <a:ext cx="1948520" cy="1948520"/>
            <a:chOff x="12533050" y="-2330432"/>
            <a:chExt cx="2722041" cy="2722041"/>
          </a:xfrm>
        </p:grpSpPr>
        <p:pic>
          <p:nvPicPr>
            <p:cNvPr id="34" name="Рисунок 33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50EBD679-0626-8404-C687-600DCECA55F0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33050" y="-2330432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7" name="Рисунок 16" descr="Изображение выглядит как латы, эмблема, символ, щит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49503281-315F-D219-8FA1-9D2A8534E02D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53965">
              <a:off x="13067459" y="-1632946"/>
              <a:ext cx="1462548" cy="1462548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5" name="Группа 44">
            <a:extLst>
              <a:ext uri="{FF2B5EF4-FFF2-40B4-BE49-F238E27FC236}">
                <a16:creationId xmlns:a16="http://schemas.microsoft.com/office/drawing/2014/main" id="{CE426B78-1FD6-1C6E-2B08-484F510575EF}"/>
              </a:ext>
            </a:extLst>
          </p:cNvPr>
          <p:cNvGrpSpPr/>
          <p:nvPr/>
        </p:nvGrpSpPr>
        <p:grpSpPr>
          <a:xfrm>
            <a:off x="4369801" y="2331093"/>
            <a:ext cx="1948520" cy="1948520"/>
            <a:chOff x="12208989" y="586928"/>
            <a:chExt cx="2722041" cy="2722041"/>
          </a:xfrm>
        </p:grpSpPr>
        <p:pic>
          <p:nvPicPr>
            <p:cNvPr id="36" name="Рисунок 35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1898D2BB-988B-3C83-7C5D-83733804250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208989" y="586928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19" name="Рисунок 18">
              <a:extLst>
                <a:ext uri="{FF2B5EF4-FFF2-40B4-BE49-F238E27FC236}">
                  <a16:creationId xmlns:a16="http://schemas.microsoft.com/office/drawing/2014/main" id="{5611F087-EBBC-E374-2953-544B4E40AB77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 rot="19800710">
              <a:off x="12592696" y="782066"/>
              <a:ext cx="1892684" cy="189268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9C3BF02-2BB3-1E1D-9103-CE3FEE9E3FF0}"/>
              </a:ext>
            </a:extLst>
          </p:cNvPr>
          <p:cNvGrpSpPr/>
          <p:nvPr/>
        </p:nvGrpSpPr>
        <p:grpSpPr>
          <a:xfrm>
            <a:off x="6267664" y="3043095"/>
            <a:ext cx="1948520" cy="1948520"/>
            <a:chOff x="15369502" y="4745605"/>
            <a:chExt cx="2722041" cy="2722041"/>
          </a:xfrm>
        </p:grpSpPr>
        <p:pic>
          <p:nvPicPr>
            <p:cNvPr id="38" name="Рисунок 37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A4A98453-8CA5-C4A6-73FC-0028503735B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369502" y="474560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1" name="Рисунок 20" descr="Изображение выглядит как контейнер, коробка, деревянный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0D9A602E-D332-F615-D804-C7CDF8E52BCA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877266" y="5186289"/>
              <a:ext cx="1706511" cy="170651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40" name="Группа 39">
            <a:extLst>
              <a:ext uri="{FF2B5EF4-FFF2-40B4-BE49-F238E27FC236}">
                <a16:creationId xmlns:a16="http://schemas.microsoft.com/office/drawing/2014/main" id="{57DEA984-09F2-6AD2-081C-AF80883F24E9}"/>
              </a:ext>
            </a:extLst>
          </p:cNvPr>
          <p:cNvGrpSpPr/>
          <p:nvPr/>
        </p:nvGrpSpPr>
        <p:grpSpPr>
          <a:xfrm>
            <a:off x="537412" y="404627"/>
            <a:ext cx="1948520" cy="1948520"/>
            <a:chOff x="12543294" y="-6414495"/>
            <a:chExt cx="2722041" cy="2722041"/>
          </a:xfrm>
        </p:grpSpPr>
        <p:pic>
          <p:nvPicPr>
            <p:cNvPr id="31" name="Рисунок 30" descr="Изображение выглядит как искусство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66B4E651-C88D-D6DB-3116-78AF3EB30395}"/>
                </a:ext>
              </a:extLst>
            </p:cNvPr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2543294" y="-6414495"/>
              <a:ext cx="2722041" cy="2722041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23" name="Рисунок 22" descr="Изображение выглядит как инструмент, щетка&#10;&#10;Контент, сгенерированный ИИ, может содержать ошибки.">
              <a:extLst>
                <a:ext uri="{FF2B5EF4-FFF2-40B4-BE49-F238E27FC236}">
                  <a16:creationId xmlns:a16="http://schemas.microsoft.com/office/drawing/2014/main" id="{98380059-7D1A-C10A-BEB6-EA9891B1B9DA}"/>
                </a:ext>
              </a:extLst>
            </p:cNvPr>
            <p:cNvPicPr>
              <a:picLocks noChangeAspect="1"/>
            </p:cNvPicPr>
            <p:nvPr/>
          </p:nvPicPr>
          <p:blipFill>
            <a:blip r:embed="rId1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209860">
              <a:off x="12954189" y="-5989173"/>
              <a:ext cx="1600670" cy="140483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pic>
        <p:nvPicPr>
          <p:cNvPr id="48" name="Рисунок 47" descr="Изображение выглядит как миска, посуда, иллюстрация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20D12FE3-BC5E-046B-146A-15ACA37E0853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8203" b="74902" l="9961" r="89941">
                        <a14:foregroundMark x1="36035" y1="71973" x2="37012" y2="74902"/>
                        <a14:foregroundMark x1="18457" y1="43750" x2="24902" y2="46484"/>
                        <a14:foregroundMark x1="84082" y1="41992" x2="87500" y2="40332"/>
                        <a14:backgroundMark x1="13867" y1="36035" x2="28906" y2="38672"/>
                        <a14:backgroundMark x1="50293" y1="25488" x2="39648" y2="27246"/>
                        <a14:backgroundMark x1="21094" y1="29590" x2="12109" y2="35645"/>
                        <a14:backgroundMark x1="17676" y1="24316" x2="20020" y2="30469"/>
                        <a14:backgroundMark x1="39160" y1="19629" x2="32129" y2="30566"/>
                        <a14:backgroundMark x1="13281" y1="31445" x2="55762" y2="24121"/>
                        <a14:backgroundMark x1="55762" y1="24121" x2="76465" y2="27051"/>
                        <a14:backgroundMark x1="76465" y1="27051" x2="90918" y2="37988"/>
                        <a14:backgroundMark x1="90918" y1="37988" x2="90918" y2="37988"/>
                        <a14:backgroundMark x1="14160" y1="31152" x2="9766" y2="3847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17485"/>
          <a:stretch/>
        </p:blipFill>
        <p:spPr>
          <a:xfrm>
            <a:off x="3960187" y="4563001"/>
            <a:ext cx="2668983" cy="2202321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27" name="Рисунок 26" descr="Изображение выглядит как мультфильм, графическая вставка, собака, рисунок&#10;&#10;Контент, сгенерированный ИИ, может содержать ошибки.">
            <a:extLst>
              <a:ext uri="{FF2B5EF4-FFF2-40B4-BE49-F238E27FC236}">
                <a16:creationId xmlns:a16="http://schemas.microsoft.com/office/drawing/2014/main" id="{8147E1BB-7309-5962-16A6-5623BDBA20D9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9565" y="3114043"/>
            <a:ext cx="3825032" cy="3825032"/>
          </a:xfrm>
          <a:prstGeom prst="rect">
            <a:avLst/>
          </a:prstGeom>
        </p:spPr>
      </p:pic>
      <p:pic>
        <p:nvPicPr>
          <p:cNvPr id="7" name="Рисунок 6" descr="Изображение выглядит как звезда, символ, астрономия&#10;&#10;Автоматически созданное описание">
            <a:extLst>
              <a:ext uri="{FF2B5EF4-FFF2-40B4-BE49-F238E27FC236}">
                <a16:creationId xmlns:a16="http://schemas.microsoft.com/office/drawing/2014/main" id="{8C30591B-228B-79E1-EC73-8AB0B7009A06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7406" y="-518563"/>
            <a:ext cx="6784653" cy="6858000"/>
          </a:xfrm>
          <a:prstGeom prst="rect">
            <a:avLst/>
          </a:prstGeom>
        </p:spPr>
      </p:pic>
      <p:pic>
        <p:nvPicPr>
          <p:cNvPr id="97" name="Picture 96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787332" y="3448050"/>
            <a:ext cx="3152775" cy="3152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6111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4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66667E-6 4.07407E-6 L 0.31901 0.61782 " pathEditMode="relative" rAng="0" ptsTypes="AA">
                                      <p:cBhvr>
                                        <p:cTn id="29" dur="2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51" y="3088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000"/>
                            </p:stCondLst>
                            <p:childTnLst>
                              <p:par>
                                <p:cTn id="3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0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4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-2.59259E-6 L 0.13021 0.6581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510" y="328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1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3"/>
                  </p:tgtEl>
                </p:cond>
              </p:nextCondLst>
            </p:seq>
            <p:seq concurrent="1" nextAc="seek">
              <p:cTn id="43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4" fill="hold">
                      <p:stCondLst>
                        <p:cond delay="0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25E-6 3.7037E-6 L 0.17682 0.41713 " pathEditMode="relative" rAng="0" ptsTypes="AA">
                                      <p:cBhvr>
                                        <p:cTn id="47" dur="2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841" y="20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2000"/>
                            </p:stCondLst>
                            <p:childTnLst>
                              <p:par>
                                <p:cTn id="4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52" restart="whenNotActive" fill="hold" evtFilter="cancelBubble" nodeType="interactiveSeq">
                <p:stCondLst>
                  <p:cond evt="onClick" delay="0">
                    <p:tgtEl>
                      <p:spTgt spid="4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3" fill="hold">
                      <p:stCondLst>
                        <p:cond delay="0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4.07407E-6 L -0.07982 0.59375 " pathEditMode="relative" rAng="0" ptsTypes="AA">
                                      <p:cBhvr>
                                        <p:cTn id="56" dur="2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97" y="2967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000"/>
                            </p:stCondLst>
                            <p:childTnLst>
                              <p:par>
                                <p:cTn id="5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1"/>
                  </p:tgtEl>
                </p:cond>
              </p:nextCondLst>
            </p:seq>
            <p:seq concurrent="1" nextAc="seek">
              <p:cTn id="61" restart="whenNotActive" fill="hold" evtFilter="cancelBubble" nodeType="interactiveSeq">
                <p:stCondLst>
                  <p:cond evt="onClick" delay="0">
                    <p:tgtEl>
                      <p:spTgt spid="4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2" fill="hold">
                      <p:stCondLst>
                        <p:cond delay="0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25E-6 -4.44444E-6 L 0.01133 0.31737 " pathEditMode="relative" rAng="0" ptsTypes="AA">
                                      <p:cBhvr>
                                        <p:cTn id="65" dur="2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560" y="1585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2000"/>
                            </p:stCondLst>
                            <p:childTnLst>
                              <p:par>
                                <p:cTn id="67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5"/>
                  </p:tgtEl>
                </p:cond>
              </p:nextCondLst>
            </p:seq>
            <p:seq concurrent="1" nextAc="seek">
              <p:cTn id="70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1" fill="hold">
                      <p:stCondLst>
                        <p:cond delay="0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16667E-7 1.85185E-6 L -0.15182 0.21412 " pathEditMode="relative" rAng="0" ptsTypes="AA">
                                      <p:cBhvr>
                                        <p:cTn id="74" dur="2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7591" y="1069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2000"/>
                            </p:stCondLst>
                            <p:childTnLst>
                              <p:par>
                                <p:cTn id="76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4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33333E-6 3.7037E-6 L -0.22174 0.63078 " pathEditMode="relative" rAng="0" ptsTypes="AA">
                                      <p:cBhvr>
                                        <p:cTn id="83" dur="2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1094" y="31528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2000"/>
                            </p:stCondLst>
                            <p:childTnLst>
                              <p:par>
                                <p:cTn id="85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4"/>
                  </p:tgtEl>
                </p:cond>
              </p:nextCondLst>
            </p:seq>
            <p:seq concurrent="1" nextAc="seek">
              <p:cTn id="88" restart="whenNotActive" fill="hold" evtFilter="cancelBubble" nodeType="interactiveSeq">
                <p:stCondLst>
                  <p:cond evt="onClick" delay="0">
                    <p:tgtEl>
                      <p:spTgt spid="4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9" fill="hold">
                      <p:stCondLst>
                        <p:cond delay="0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1.11111E-6 L -0.36549 0.55694 " pathEditMode="relative" rAng="0" ptsTypes="AA">
                                      <p:cBhvr>
                                        <p:cTn id="92" dur="2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8281" y="27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000"/>
                            </p:stCondLst>
                            <p:childTnLst>
                              <p:par>
                                <p:cTn id="94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5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6671F519-723D-415B-A05C-42DD2B183AF8}"/>
</file>

<file path=customXml/itemProps2.xml><?xml version="1.0" encoding="utf-8"?>
<ds:datastoreItem xmlns:ds="http://schemas.openxmlformats.org/officeDocument/2006/customXml" ds:itemID="{C2EDD641-7949-4AB1-B124-A0806BBF2B48}"/>
</file>

<file path=customXml/itemProps3.xml><?xml version="1.0" encoding="utf-8"?>
<ds:datastoreItem xmlns:ds="http://schemas.openxmlformats.org/officeDocument/2006/customXml" ds:itemID="{EA525B23-565C-4C6A-9173-0D9873E9D66A}"/>
</file>

<file path=docProps/app.xml><?xml version="1.0" encoding="utf-8"?>
<Properties xmlns="http://schemas.openxmlformats.org/officeDocument/2006/extended-properties" xmlns:vt="http://schemas.openxmlformats.org/officeDocument/2006/docPropsVTypes">
  <TotalTime>10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Администратор</dc:creator>
  <cp:lastModifiedBy>Администратор</cp:lastModifiedBy>
  <cp:revision>2</cp:revision>
  <dcterms:created xsi:type="dcterms:W3CDTF">2025-02-08T11:21:09Z</dcterms:created>
  <dcterms:modified xsi:type="dcterms:W3CDTF">2025-02-25T12:54:38Z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