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51D-8315-40DF-832E-DE05FA6B62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4879-B4AD-4BEA-8D15-64D036ECBD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4879-B4AD-4BEA-8D15-64D036ECBD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с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1134507" y="2250167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464398" y="2250167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54710" y="632936"/>
            <a:ext cx="5819970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5415"/>
            <a:ext cx="885825" cy="902721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075" y="2517609"/>
            <a:ext cx="1814116" cy="2073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307" r="7344" b="15198"/>
          <a:stretch>
            <a:fillRect/>
          </a:stretch>
        </p:blipFill>
        <p:spPr>
          <a:xfrm flipH="1">
            <a:off x="4764021" y="2999412"/>
            <a:ext cx="1862223" cy="155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868" y="2874311"/>
            <a:ext cx="1629842" cy="1754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92938" y="2350928"/>
            <a:ext cx="2239105" cy="2227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5748" y="2975407"/>
            <a:ext cx="1432416" cy="147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4019" y="2630334"/>
            <a:ext cx="2225845" cy="1948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5534" y="2650004"/>
            <a:ext cx="1539176" cy="1949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8615"/>
          <a:stretch>
            <a:fillRect/>
          </a:stretch>
        </p:blipFill>
        <p:spPr>
          <a:xfrm flipH="1">
            <a:off x="4852560" y="3091675"/>
            <a:ext cx="2146840" cy="149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8" y="2350928"/>
            <a:ext cx="1864644" cy="233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39" y="2874311"/>
            <a:ext cx="2073995" cy="1665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338953" y="2429961"/>
            <a:ext cx="2225844" cy="2322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285"/>
          <a:stretch>
            <a:fillRect/>
          </a:stretch>
        </p:blipFill>
        <p:spPr>
          <a:xfrm>
            <a:off x="5095991" y="2762250"/>
            <a:ext cx="1218621" cy="2046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64" y="2646234"/>
            <a:ext cx="2192280" cy="2193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4756" y="2350928"/>
            <a:ext cx="1645277" cy="2452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98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7" y="619101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47" y="619101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7" y="62278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3" y="619101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3" y="619101"/>
            <a:ext cx="885825" cy="902721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03" y="622787"/>
            <a:ext cx="885825" cy="902721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0" y="62471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3" y="6271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6" y="62966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62499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7" y="62032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1" y="61803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aa4b773936bb0cb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6928" y="157373"/>
            <a:ext cx="609600" cy="6096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310039" y="4752580"/>
            <a:ext cx="7331372" cy="1705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узнать кто больше, а кто меньше. Например, кошка больше мышки, значит мышка меньше кошки и так далее. Нажимай на героя. Собери 7 звездочек.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68615" y="2035175"/>
            <a:ext cx="3562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WPS Presentation</Application>
  <PresentationFormat>Широкоэкранный</PresentationFormat>
  <Paragraphs>2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2024-04-17T16:57:00Z</dcterms:created>
  <dcterms:modified xsi:type="dcterms:W3CDTF">2024-06-14T08:50:57Z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684FA3361A364DEC891A6BCE33A4A46A_12</vt:lpwstr>
  </property>
  <property fmtid="{D5CDD505-2E9C-101B-9397-08002B2CF9AE}" pid="3" name="KSOProductBuildVer">
    <vt:lpwstr>1033-12.2.0.17119</vt:lpwstr>
  </property>
</Properties>
</file>