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0F199-D81A-47D4-A150-B9B2119F76C2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837C7-529E-4CFE-BF6F-07EFD456D1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6" descr="C:\Users\User\Downloads\pngwing.com - 2022-06-11T155056.091.png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3065410" y="-171400"/>
            <a:ext cx="8136904" cy="6591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3448" y="287994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45931" y="1776810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73076" y="460518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35165" y="123010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81209" y="2139285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78179" y="3154427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27400" y="165787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7659" y="2269222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9467" y="2882775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55311" y="3443160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94991" y="151462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83248" y="2839256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8464" y="659250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Picture 164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615055"/>
            <a:ext cx="3238500" cy="3228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00694 0.5451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-0.00586 0.3914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222E-6 L 0.01263 0.6182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Администратор</cp:lastModifiedBy>
  <cp:revision>5</cp:revision>
  <dcterms:created xsi:type="dcterms:W3CDTF">2024-04-16T18:21:00Z</dcterms:created>
  <dcterms:modified xsi:type="dcterms:W3CDTF">2024-10-31T13:54:16Z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F42D6637326544B486A84A600BBD7148_12</vt:lpwstr>
  </property>
  <property fmtid="{D5CDD505-2E9C-101B-9397-08002B2CF9AE}" pid="3" name="KSOProductBuildVer">
    <vt:lpwstr>1033-12.2.0.17153</vt:lpwstr>
  </property>
</Properties>
</file>