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F074F-2A8C-4429-A1F6-67A065975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EBFE055-7C8A-43F6-935D-F3C4A2F97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E5814A-78FE-4491-8A62-0564CD412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47EC0CA-21C6-485F-BA09-ACBBA304B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DDABA3B-7170-4EBC-B1E9-9A81882D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341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E970E-1A52-49C6-9352-5D3289CD3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1C77229-D0C4-4E87-895E-A170A4174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128BDA-0F36-4345-B435-844CCCCA8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0010DB-9EBA-40BB-8D35-CB5FA4755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05E631-14FB-403D-BE33-CB9A763D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606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AC38621-CDF0-4086-B2CD-6DAFA06D9E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D21E674-0C45-4B80-94D2-30932ADB5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B6675-B54E-423A-8C9A-0562095E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611ABE-D62B-431D-BB67-0CF18BB99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F1F111-1DA9-417F-92BA-E3B7BA29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870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F8EB4-89F3-44D7-8B1D-B4EC51304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9CBF397-3F62-4F85-B06D-84D1748E9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FFD6DA-9597-46C9-8A57-A64F0EC5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61654F-B9AA-4BF0-A6AE-2E4D683A4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425A9C-2ED0-4047-AEC6-94DF4A4D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362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235D2-EBB7-4247-B67F-85C886A3C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BAC0E1-13EB-4456-BEAA-C9A3A35CB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471D83-FCF5-44A8-B0D2-51ABAE834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F4F27A-2BA4-40C6-9600-E3C30FDF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403196-0972-427B-A372-D8B959202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328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212CFB-794B-4806-817A-D08471E48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EF86E74-8052-4E19-A9D3-040A382F3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1F3B37C-AB61-484B-971D-74BB30D11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11A903-1E08-46BC-B335-76AB50D1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57FCE42-8753-4DBD-BB35-39BC1A253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2259DF7-F54D-4BF8-8A9A-87663A0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416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B49840-0B04-4DB4-AE7B-48D68AE9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16E6ABB-13D1-48FD-9B0E-7D334BCF5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6FE78BD-DBEC-4963-83F5-B0CC3D152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31186D4-97BD-4C02-8585-736E84F4F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1F59E60-E134-4C45-BCB0-D37E3716E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BCD8ABB-E207-4D62-A162-4EB0FAA9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DD692E3-8625-4579-9F0F-8F57F6BA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3C440EA-8D68-470C-9FF7-4E012244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241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1F068-23B9-4370-9338-2641D3F4A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4807123-7F31-488B-AB35-C63F56D16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CBF0ADB-CC64-4B18-B866-44663B26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71141F8-D048-44F2-8BBB-FEC71B807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969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A761BFD-4B63-4C58-AB0C-84A28D682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5FB101A-73EB-45CF-8782-FF498331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89BD0C8-3316-4835-8161-9E9883CA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526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59373-45E4-42DB-8F83-6773D2B9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74EDEA-DD34-47DB-AC36-7971D98C7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951578C-E5CC-4FD0-B946-7683B384C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1DF586-82E2-4B1C-A9B8-CBC0536FC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4D9B8B-3054-4432-B299-58372825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8A9DF49-2AAB-4E3D-8635-7DBBC54D9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629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9FE86-C6AA-4835-8268-797214370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5809B94-B05D-48A5-9B45-A2B9A23BF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34240C5-76C5-4265-BABF-6DAEAE71C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EB8A988-CF6E-4693-8D97-5E852B155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120A24-DD12-4F94-BD1A-CD6BB0C8A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28890F7-2F12-4CCA-A838-88E60357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411691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53E3826-EEE1-4C1A-9D6D-D3878DD37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A3D982A-CC94-45A2-97CF-EA43BAC0C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F76B30-5FBB-4CE8-8B38-354163342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18115E-2CF6-405E-AE7A-7F2AF6761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6A89CF-6654-4F15-B3F4-A1D641DEA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57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790703D-1CEE-4A20-954D-1432357ABF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661" cy="6858000"/>
          </a:xfrm>
          <a:prstGeom prst="rect">
            <a:avLst/>
          </a:prstGeom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789710" y="298908"/>
            <a:ext cx="8689950" cy="638244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6CF2389A-5151-4432-9D0B-7394929037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626" y="3579718"/>
            <a:ext cx="2979374" cy="297937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75CA06-F272-4E4A-B6E9-33E7DD70EB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8" y="5895159"/>
            <a:ext cx="1045943" cy="96284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2C0AA78-A8FC-45D6-AA20-E202B35C059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657" y="374072"/>
            <a:ext cx="6858000" cy="68580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52E882CA-B76E-40CD-B875-8CE349BEE6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94" r="86040" b="33030"/>
          <a:stretch>
            <a:fillRect/>
          </a:stretch>
        </p:blipFill>
        <p:spPr>
          <a:xfrm>
            <a:off x="1835653" y="2833619"/>
            <a:ext cx="957363" cy="2117447"/>
          </a:xfrm>
          <a:custGeom>
            <a:avLst/>
            <a:gdLst>
              <a:gd name="connsiteX0" fmla="*/ 0 w 957363"/>
              <a:gd name="connsiteY0" fmla="*/ 0 h 2117447"/>
              <a:gd name="connsiteX1" fmla="*/ 957363 w 957363"/>
              <a:gd name="connsiteY1" fmla="*/ 0 h 2117447"/>
              <a:gd name="connsiteX2" fmla="*/ 957363 w 957363"/>
              <a:gd name="connsiteY2" fmla="*/ 2117447 h 2117447"/>
              <a:gd name="connsiteX3" fmla="*/ 0 w 957363"/>
              <a:gd name="connsiteY3" fmla="*/ 2117447 h 2117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7363" h="2117447">
                <a:moveTo>
                  <a:pt x="0" y="0"/>
                </a:moveTo>
                <a:lnTo>
                  <a:pt x="957363" y="0"/>
                </a:lnTo>
                <a:lnTo>
                  <a:pt x="957363" y="2117447"/>
                </a:lnTo>
                <a:lnTo>
                  <a:pt x="0" y="2117447"/>
                </a:lnTo>
                <a:close/>
              </a:path>
            </a:pathLst>
          </a:cu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A8AD4AA6-7B65-4F40-A521-4A77F3E9DE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2" t="30816" r="58824" b="46667"/>
          <a:stretch>
            <a:fillRect/>
          </a:stretch>
        </p:blipFill>
        <p:spPr>
          <a:xfrm>
            <a:off x="2793016" y="2458455"/>
            <a:ext cx="1884172" cy="1544265"/>
          </a:xfrm>
          <a:custGeom>
            <a:avLst/>
            <a:gdLst>
              <a:gd name="connsiteX0" fmla="*/ 0 w 1884172"/>
              <a:gd name="connsiteY0" fmla="*/ 0 h 1544265"/>
              <a:gd name="connsiteX1" fmla="*/ 1884172 w 1884172"/>
              <a:gd name="connsiteY1" fmla="*/ 0 h 1544265"/>
              <a:gd name="connsiteX2" fmla="*/ 1364627 w 1884172"/>
              <a:gd name="connsiteY2" fmla="*/ 1003937 h 1544265"/>
              <a:gd name="connsiteX3" fmla="*/ 0 w 1884172"/>
              <a:gd name="connsiteY3" fmla="*/ 1544265 h 1544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4172" h="1544265">
                <a:moveTo>
                  <a:pt x="0" y="0"/>
                </a:moveTo>
                <a:lnTo>
                  <a:pt x="1884172" y="0"/>
                </a:lnTo>
                <a:cubicBezTo>
                  <a:pt x="1707527" y="334646"/>
                  <a:pt x="1884172" y="440692"/>
                  <a:pt x="1364627" y="1003937"/>
                </a:cubicBezTo>
                <a:cubicBezTo>
                  <a:pt x="206633" y="1599682"/>
                  <a:pt x="451412" y="1364156"/>
                  <a:pt x="0" y="1544265"/>
                </a:cubicBezTo>
                <a:close/>
              </a:path>
            </a:pathLst>
          </a:cu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4C2F5791-98A8-4EE5-9D50-0C7834C651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t="24091" r="32363" b="46364"/>
          <a:stretch>
            <a:fillRect/>
          </a:stretch>
        </p:blipFill>
        <p:spPr>
          <a:xfrm>
            <a:off x="2832183" y="2000814"/>
            <a:ext cx="3678381" cy="2026229"/>
          </a:xfrm>
          <a:custGeom>
            <a:avLst/>
            <a:gdLst>
              <a:gd name="connsiteX0" fmla="*/ 1932708 w 3678381"/>
              <a:gd name="connsiteY0" fmla="*/ 0 h 2026229"/>
              <a:gd name="connsiteX1" fmla="*/ 3678381 w 3678381"/>
              <a:gd name="connsiteY1" fmla="*/ 0 h 2026229"/>
              <a:gd name="connsiteX2" fmla="*/ 3065317 w 3678381"/>
              <a:gd name="connsiteY2" fmla="*/ 1413164 h 2026229"/>
              <a:gd name="connsiteX3" fmla="*/ 0 w 3678381"/>
              <a:gd name="connsiteY3" fmla="*/ 2026229 h 2026229"/>
              <a:gd name="connsiteX4" fmla="*/ 1932708 w 3678381"/>
              <a:gd name="connsiteY4" fmla="*/ 0 h 2026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8381" h="2026229">
                <a:moveTo>
                  <a:pt x="1932708" y="0"/>
                </a:moveTo>
                <a:lnTo>
                  <a:pt x="3678381" y="0"/>
                </a:lnTo>
                <a:lnTo>
                  <a:pt x="3065317" y="1413164"/>
                </a:lnTo>
                <a:lnTo>
                  <a:pt x="0" y="2026229"/>
                </a:lnTo>
                <a:cubicBezTo>
                  <a:pt x="1084118" y="1638301"/>
                  <a:pt x="1742208" y="1541320"/>
                  <a:pt x="1932708" y="0"/>
                </a:cubicBezTo>
                <a:close/>
              </a:path>
            </a:pathLst>
          </a:cu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B1F5F47F-8ECD-4429-8E7F-C25F3720A4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5" t="25152" r="32315" b="46364"/>
          <a:stretch>
            <a:fillRect/>
          </a:stretch>
        </p:blipFill>
        <p:spPr>
          <a:xfrm>
            <a:off x="2803140" y="2075978"/>
            <a:ext cx="3636817" cy="1953491"/>
          </a:xfrm>
          <a:custGeom>
            <a:avLst/>
            <a:gdLst>
              <a:gd name="connsiteX0" fmla="*/ 3605644 w 3636817"/>
              <a:gd name="connsiteY0" fmla="*/ 0 h 1953491"/>
              <a:gd name="connsiteX1" fmla="*/ 3636817 w 3636817"/>
              <a:gd name="connsiteY1" fmla="*/ 1932709 h 1953491"/>
              <a:gd name="connsiteX2" fmla="*/ 0 w 3636817"/>
              <a:gd name="connsiteY2" fmla="*/ 1953491 h 1953491"/>
              <a:gd name="connsiteX3" fmla="*/ 3044535 w 3636817"/>
              <a:gd name="connsiteY3" fmla="*/ 1319644 h 195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6817" h="1953491">
                <a:moveTo>
                  <a:pt x="3605644" y="0"/>
                </a:moveTo>
                <a:lnTo>
                  <a:pt x="3636817" y="1932709"/>
                </a:lnTo>
                <a:lnTo>
                  <a:pt x="0" y="1953491"/>
                </a:lnTo>
                <a:lnTo>
                  <a:pt x="3044535" y="1319644"/>
                </a:lnTo>
                <a:close/>
              </a:path>
            </a:pathLst>
          </a:cu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8BEBD800-AF6B-44A9-A6F0-FC4ED8AA33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91" t="24242" r="331" b="55303"/>
          <a:stretch>
            <a:fillRect/>
          </a:stretch>
        </p:blipFill>
        <p:spPr>
          <a:xfrm>
            <a:off x="6384757" y="2026227"/>
            <a:ext cx="2254827" cy="1402773"/>
          </a:xfrm>
          <a:custGeom>
            <a:avLst/>
            <a:gdLst>
              <a:gd name="connsiteX0" fmla="*/ 0 w 2254827"/>
              <a:gd name="connsiteY0" fmla="*/ 0 h 1402773"/>
              <a:gd name="connsiteX1" fmla="*/ 2254827 w 2254827"/>
              <a:gd name="connsiteY1" fmla="*/ 0 h 1402773"/>
              <a:gd name="connsiteX2" fmla="*/ 2254827 w 2254827"/>
              <a:gd name="connsiteY2" fmla="*/ 1402773 h 1402773"/>
              <a:gd name="connsiteX3" fmla="*/ 0 w 2254827"/>
              <a:gd name="connsiteY3" fmla="*/ 1402773 h 1402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4827" h="1402773">
                <a:moveTo>
                  <a:pt x="0" y="0"/>
                </a:moveTo>
                <a:lnTo>
                  <a:pt x="2254827" y="0"/>
                </a:lnTo>
                <a:lnTo>
                  <a:pt x="2254827" y="1402773"/>
                </a:lnTo>
                <a:lnTo>
                  <a:pt x="0" y="1402773"/>
                </a:lnTo>
                <a:close/>
              </a:path>
            </a:pathLst>
          </a:cu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20391B49-B809-43EE-842F-DB2F51C0F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37" t="44545" r="97" b="46667"/>
          <a:stretch>
            <a:fillRect/>
          </a:stretch>
        </p:blipFill>
        <p:spPr>
          <a:xfrm>
            <a:off x="2109911" y="597073"/>
            <a:ext cx="2212804" cy="602673"/>
          </a:xfrm>
          <a:custGeom>
            <a:avLst/>
            <a:gdLst>
              <a:gd name="connsiteX0" fmla="*/ 0 w 2212804"/>
              <a:gd name="connsiteY0" fmla="*/ 0 h 602673"/>
              <a:gd name="connsiteX1" fmla="*/ 2212804 w 2212804"/>
              <a:gd name="connsiteY1" fmla="*/ 0 h 602673"/>
              <a:gd name="connsiteX2" fmla="*/ 2212804 w 2212804"/>
              <a:gd name="connsiteY2" fmla="*/ 602673 h 602673"/>
              <a:gd name="connsiteX3" fmla="*/ 0 w 2212804"/>
              <a:gd name="connsiteY3" fmla="*/ 602673 h 602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2804" h="602673">
                <a:moveTo>
                  <a:pt x="0" y="0"/>
                </a:moveTo>
                <a:lnTo>
                  <a:pt x="2212804" y="0"/>
                </a:lnTo>
                <a:lnTo>
                  <a:pt x="2212804" y="602673"/>
                </a:lnTo>
                <a:lnTo>
                  <a:pt x="0" y="602673"/>
                </a:lnTo>
                <a:close/>
              </a:path>
            </a:pathLst>
          </a:cu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FE576B52-8DC7-43EF-87B4-AC75318139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0" t="53409" b="31364"/>
          <a:stretch>
            <a:fillRect/>
          </a:stretch>
        </p:blipFill>
        <p:spPr>
          <a:xfrm>
            <a:off x="2761518" y="4003194"/>
            <a:ext cx="5900638" cy="1044288"/>
          </a:xfrm>
          <a:custGeom>
            <a:avLst/>
            <a:gdLst>
              <a:gd name="connsiteX0" fmla="*/ 0 w 5900638"/>
              <a:gd name="connsiteY0" fmla="*/ 0 h 1044288"/>
              <a:gd name="connsiteX1" fmla="*/ 5900638 w 5900638"/>
              <a:gd name="connsiteY1" fmla="*/ 0 h 1044288"/>
              <a:gd name="connsiteX2" fmla="*/ 5900638 w 5900638"/>
              <a:gd name="connsiteY2" fmla="*/ 1044288 h 1044288"/>
              <a:gd name="connsiteX3" fmla="*/ 0 w 5900638"/>
              <a:gd name="connsiteY3" fmla="*/ 1044288 h 104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00638" h="1044288">
                <a:moveTo>
                  <a:pt x="0" y="0"/>
                </a:moveTo>
                <a:lnTo>
                  <a:pt x="5900638" y="0"/>
                </a:lnTo>
                <a:lnTo>
                  <a:pt x="5900638" y="1044288"/>
                </a:lnTo>
                <a:lnTo>
                  <a:pt x="0" y="1044288"/>
                </a:lnTo>
                <a:close/>
              </a:path>
            </a:pathLst>
          </a:cu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115CAADA-2022-4F43-B483-A8EB64F065A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17" b="25767"/>
          <a:stretch/>
        </p:blipFill>
        <p:spPr>
          <a:xfrm>
            <a:off x="1807487" y="2075978"/>
            <a:ext cx="6858000" cy="3389021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1703F98F-870D-4B9D-A7D1-BAD0EEF441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94" r="86040" b="33030"/>
          <a:stretch>
            <a:fillRect/>
          </a:stretch>
        </p:blipFill>
        <p:spPr>
          <a:xfrm>
            <a:off x="823151" y="801815"/>
            <a:ext cx="896481" cy="1982791"/>
          </a:xfrm>
          <a:custGeom>
            <a:avLst/>
            <a:gdLst>
              <a:gd name="connsiteX0" fmla="*/ 0 w 957363"/>
              <a:gd name="connsiteY0" fmla="*/ 0 h 2117447"/>
              <a:gd name="connsiteX1" fmla="*/ 957363 w 957363"/>
              <a:gd name="connsiteY1" fmla="*/ 0 h 2117447"/>
              <a:gd name="connsiteX2" fmla="*/ 957363 w 957363"/>
              <a:gd name="connsiteY2" fmla="*/ 2117447 h 2117447"/>
              <a:gd name="connsiteX3" fmla="*/ 0 w 957363"/>
              <a:gd name="connsiteY3" fmla="*/ 2117447 h 2117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7363" h="2117447">
                <a:moveTo>
                  <a:pt x="0" y="0"/>
                </a:moveTo>
                <a:lnTo>
                  <a:pt x="957363" y="0"/>
                </a:lnTo>
                <a:lnTo>
                  <a:pt x="957363" y="2117447"/>
                </a:lnTo>
                <a:lnTo>
                  <a:pt x="0" y="2117447"/>
                </a:lnTo>
                <a:close/>
              </a:path>
            </a:pathLst>
          </a:cu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2C92B133-B1F2-4550-B492-2D5CA40974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2" t="30816" r="58824" b="46667"/>
          <a:stretch>
            <a:fillRect/>
          </a:stretch>
        </p:blipFill>
        <p:spPr>
          <a:xfrm rot="2391051">
            <a:off x="1403442" y="4961968"/>
            <a:ext cx="1766416" cy="1447752"/>
          </a:xfrm>
          <a:custGeom>
            <a:avLst/>
            <a:gdLst>
              <a:gd name="connsiteX0" fmla="*/ 0 w 1884172"/>
              <a:gd name="connsiteY0" fmla="*/ 0 h 1544265"/>
              <a:gd name="connsiteX1" fmla="*/ 1884172 w 1884172"/>
              <a:gd name="connsiteY1" fmla="*/ 0 h 1544265"/>
              <a:gd name="connsiteX2" fmla="*/ 1364627 w 1884172"/>
              <a:gd name="connsiteY2" fmla="*/ 1003937 h 1544265"/>
              <a:gd name="connsiteX3" fmla="*/ 0 w 1884172"/>
              <a:gd name="connsiteY3" fmla="*/ 1544265 h 1544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4172" h="1544265">
                <a:moveTo>
                  <a:pt x="0" y="0"/>
                </a:moveTo>
                <a:lnTo>
                  <a:pt x="1884172" y="0"/>
                </a:lnTo>
                <a:cubicBezTo>
                  <a:pt x="1707527" y="334646"/>
                  <a:pt x="1884172" y="440692"/>
                  <a:pt x="1364627" y="1003937"/>
                </a:cubicBezTo>
                <a:cubicBezTo>
                  <a:pt x="206633" y="1599682"/>
                  <a:pt x="451412" y="1364156"/>
                  <a:pt x="0" y="1544265"/>
                </a:cubicBezTo>
                <a:close/>
              </a:path>
            </a:pathLst>
          </a:cu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338CDDC3-9EB4-458E-9658-5CBF45A81B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t="24091" r="32363" b="46364"/>
          <a:stretch>
            <a:fillRect/>
          </a:stretch>
        </p:blipFill>
        <p:spPr>
          <a:xfrm rot="20980166">
            <a:off x="5917469" y="4237374"/>
            <a:ext cx="3678381" cy="2026229"/>
          </a:xfrm>
          <a:custGeom>
            <a:avLst/>
            <a:gdLst>
              <a:gd name="connsiteX0" fmla="*/ 1932708 w 3678381"/>
              <a:gd name="connsiteY0" fmla="*/ 0 h 2026229"/>
              <a:gd name="connsiteX1" fmla="*/ 3678381 w 3678381"/>
              <a:gd name="connsiteY1" fmla="*/ 0 h 2026229"/>
              <a:gd name="connsiteX2" fmla="*/ 3065317 w 3678381"/>
              <a:gd name="connsiteY2" fmla="*/ 1413164 h 2026229"/>
              <a:gd name="connsiteX3" fmla="*/ 0 w 3678381"/>
              <a:gd name="connsiteY3" fmla="*/ 2026229 h 2026229"/>
              <a:gd name="connsiteX4" fmla="*/ 1932708 w 3678381"/>
              <a:gd name="connsiteY4" fmla="*/ 0 h 2026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8381" h="2026229">
                <a:moveTo>
                  <a:pt x="1932708" y="0"/>
                </a:moveTo>
                <a:lnTo>
                  <a:pt x="3678381" y="0"/>
                </a:lnTo>
                <a:lnTo>
                  <a:pt x="3065317" y="1413164"/>
                </a:lnTo>
                <a:lnTo>
                  <a:pt x="0" y="2026229"/>
                </a:lnTo>
                <a:cubicBezTo>
                  <a:pt x="1084118" y="1638301"/>
                  <a:pt x="1742208" y="1541320"/>
                  <a:pt x="1932708" y="0"/>
                </a:cubicBezTo>
                <a:close/>
              </a:path>
            </a:pathLst>
          </a:cu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936CE8E9-BB8C-40B8-AEED-5B93966D46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5" t="25152" r="32315" b="46364"/>
          <a:stretch>
            <a:fillRect/>
          </a:stretch>
        </p:blipFill>
        <p:spPr>
          <a:xfrm>
            <a:off x="5871163" y="333717"/>
            <a:ext cx="3023282" cy="1623935"/>
          </a:xfrm>
          <a:custGeom>
            <a:avLst/>
            <a:gdLst>
              <a:gd name="connsiteX0" fmla="*/ 3605644 w 3636817"/>
              <a:gd name="connsiteY0" fmla="*/ 0 h 1953491"/>
              <a:gd name="connsiteX1" fmla="*/ 3636817 w 3636817"/>
              <a:gd name="connsiteY1" fmla="*/ 1932709 h 1953491"/>
              <a:gd name="connsiteX2" fmla="*/ 0 w 3636817"/>
              <a:gd name="connsiteY2" fmla="*/ 1953491 h 1953491"/>
              <a:gd name="connsiteX3" fmla="*/ 3044535 w 3636817"/>
              <a:gd name="connsiteY3" fmla="*/ 1319644 h 195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6817" h="1953491">
                <a:moveTo>
                  <a:pt x="3605644" y="0"/>
                </a:moveTo>
                <a:lnTo>
                  <a:pt x="3636817" y="1932709"/>
                </a:lnTo>
                <a:lnTo>
                  <a:pt x="0" y="1953491"/>
                </a:lnTo>
                <a:lnTo>
                  <a:pt x="3044535" y="1319644"/>
                </a:lnTo>
                <a:close/>
              </a:path>
            </a:pathLst>
          </a:cu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7136A8BB-DC42-4B98-9E95-5B8C27F61B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91" t="24242" r="331" b="55303"/>
          <a:stretch>
            <a:fillRect/>
          </a:stretch>
        </p:blipFill>
        <p:spPr>
          <a:xfrm>
            <a:off x="3830324" y="4959762"/>
            <a:ext cx="2254827" cy="1402773"/>
          </a:xfrm>
          <a:custGeom>
            <a:avLst/>
            <a:gdLst>
              <a:gd name="connsiteX0" fmla="*/ 0 w 2254827"/>
              <a:gd name="connsiteY0" fmla="*/ 0 h 1402773"/>
              <a:gd name="connsiteX1" fmla="*/ 2254827 w 2254827"/>
              <a:gd name="connsiteY1" fmla="*/ 0 h 1402773"/>
              <a:gd name="connsiteX2" fmla="*/ 2254827 w 2254827"/>
              <a:gd name="connsiteY2" fmla="*/ 1402773 h 1402773"/>
              <a:gd name="connsiteX3" fmla="*/ 0 w 2254827"/>
              <a:gd name="connsiteY3" fmla="*/ 1402773 h 1402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4827" h="1402773">
                <a:moveTo>
                  <a:pt x="0" y="0"/>
                </a:moveTo>
                <a:lnTo>
                  <a:pt x="2254827" y="0"/>
                </a:lnTo>
                <a:lnTo>
                  <a:pt x="2254827" y="1402773"/>
                </a:lnTo>
                <a:lnTo>
                  <a:pt x="0" y="1402773"/>
                </a:lnTo>
                <a:close/>
              </a:path>
            </a:pathLst>
          </a:cu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F147817D-5027-4EAC-B932-D4DB6B6F75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37" t="44545" r="97" b="46667"/>
          <a:stretch>
            <a:fillRect/>
          </a:stretch>
        </p:blipFill>
        <p:spPr>
          <a:xfrm>
            <a:off x="6437437" y="3424370"/>
            <a:ext cx="2212804" cy="602673"/>
          </a:xfrm>
          <a:custGeom>
            <a:avLst/>
            <a:gdLst>
              <a:gd name="connsiteX0" fmla="*/ 0 w 2212804"/>
              <a:gd name="connsiteY0" fmla="*/ 0 h 602673"/>
              <a:gd name="connsiteX1" fmla="*/ 2212804 w 2212804"/>
              <a:gd name="connsiteY1" fmla="*/ 0 h 602673"/>
              <a:gd name="connsiteX2" fmla="*/ 2212804 w 2212804"/>
              <a:gd name="connsiteY2" fmla="*/ 602673 h 602673"/>
              <a:gd name="connsiteX3" fmla="*/ 0 w 2212804"/>
              <a:gd name="connsiteY3" fmla="*/ 602673 h 602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2804" h="602673">
                <a:moveTo>
                  <a:pt x="0" y="0"/>
                </a:moveTo>
                <a:lnTo>
                  <a:pt x="2212804" y="0"/>
                </a:lnTo>
                <a:lnTo>
                  <a:pt x="2212804" y="602673"/>
                </a:lnTo>
                <a:lnTo>
                  <a:pt x="0" y="602673"/>
                </a:lnTo>
                <a:close/>
              </a:path>
            </a:pathLst>
          </a:cu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BBFC018A-EC5D-4757-BB5A-61BA787625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0" t="53409" b="31364"/>
          <a:stretch>
            <a:fillRect/>
          </a:stretch>
        </p:blipFill>
        <p:spPr>
          <a:xfrm rot="20832732">
            <a:off x="3096838" y="950945"/>
            <a:ext cx="5139239" cy="909536"/>
          </a:xfrm>
          <a:custGeom>
            <a:avLst/>
            <a:gdLst>
              <a:gd name="connsiteX0" fmla="*/ 0 w 5900638"/>
              <a:gd name="connsiteY0" fmla="*/ 0 h 1044288"/>
              <a:gd name="connsiteX1" fmla="*/ 5900638 w 5900638"/>
              <a:gd name="connsiteY1" fmla="*/ 0 h 1044288"/>
              <a:gd name="connsiteX2" fmla="*/ 5900638 w 5900638"/>
              <a:gd name="connsiteY2" fmla="*/ 1044288 h 1044288"/>
              <a:gd name="connsiteX3" fmla="*/ 0 w 5900638"/>
              <a:gd name="connsiteY3" fmla="*/ 1044288 h 104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00638" h="1044288">
                <a:moveTo>
                  <a:pt x="0" y="0"/>
                </a:moveTo>
                <a:lnTo>
                  <a:pt x="5900638" y="0"/>
                </a:lnTo>
                <a:lnTo>
                  <a:pt x="5900638" y="1044288"/>
                </a:lnTo>
                <a:lnTo>
                  <a:pt x="0" y="1044288"/>
                </a:lnTo>
                <a:close/>
              </a:path>
            </a:pathLst>
          </a:cu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34159E0-B60D-4280-88AA-55915ACBF6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202" y="1097220"/>
            <a:ext cx="4543481" cy="4654299"/>
          </a:xfrm>
          <a:prstGeom prst="rect">
            <a:avLst/>
          </a:prstGeom>
          <a:effectLst>
            <a:glow rad="114300">
              <a:schemeClr val="bg1">
                <a:alpha val="88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77084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AD3BCBC-C275-47C7-A1D6-3450F30C70F9}"/>
</file>

<file path=customXml/itemProps2.xml><?xml version="1.0" encoding="utf-8"?>
<ds:datastoreItem xmlns:ds="http://schemas.openxmlformats.org/officeDocument/2006/customXml" ds:itemID="{EC63F31F-2510-4539-85F3-AF30DF96D338}"/>
</file>

<file path=customXml/itemProps3.xml><?xml version="1.0" encoding="utf-8"?>
<ds:datastoreItem xmlns:ds="http://schemas.openxmlformats.org/officeDocument/2006/customXml" ds:itemID="{BE0AE0FF-494D-418C-A20F-EBA5DDE03023}"/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8</cp:revision>
  <dcterms:created xsi:type="dcterms:W3CDTF">2025-04-28T13:38:08Z</dcterms:created>
  <dcterms:modified xsi:type="dcterms:W3CDTF">2025-04-29T16:02:21Z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