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85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4909A9-DEB0-4988-8384-439F0A27E2BC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D02A6-E029-4C6D-ABD1-6173DEC7A2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534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3464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4131F9-8EC5-E675-318B-0A33AB7A53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344406F-EC82-DB18-8E4C-22A00D0335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A79DC26-A8EE-EEDD-5E87-2EBDC6BB9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0EB4-905F-4CB2-A0B7-69CD2775C94E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4721B30-BB7C-E14C-2442-1D5EC6A2F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4B4FEE-D570-B51A-AEE4-5894EE083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D1AC-49E7-49A0-A572-A8A67816E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153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71061-99A5-D072-0174-6B741F3D0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99E1357-0B02-FA75-428E-F889EB811B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2035C92-735F-9002-DD48-85593CE29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0EB4-905F-4CB2-A0B7-69CD2775C94E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FB2209A-F82F-DCF1-C56E-6691C9214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D9DADF2-C1F6-7AB1-FE34-C91DA9DB2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D1AC-49E7-49A0-A572-A8A67816E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06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E8041B6-AC23-43FF-8BA0-4D5E7898FE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5955DD-4557-B842-BD2C-76F2DC6D81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50EEFB8-2E2C-5548-CCB8-7238C657C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0EB4-905F-4CB2-A0B7-69CD2775C94E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80564E9-CDC4-38E7-081E-4CB1B244D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9F31D2A-7247-3F5F-9BD5-954CC19B4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D1AC-49E7-49A0-A572-A8A67816E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267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 rtlCol="0"/>
          <a:lstStyle/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900462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2B0008-262B-E606-8367-8039BC5A4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A12F0D2-EE2B-EE19-8CA9-EEED3740F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39962BB-ACB9-411A-1EB3-9AA750CE1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0EB4-905F-4CB2-A0B7-69CD2775C94E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83BAB9F-D242-EB68-9F91-54B68E0C6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F4EBA54-EA10-D5EE-B0F2-6AE878FBE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D1AC-49E7-49A0-A572-A8A67816E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012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C7CC95-4E98-A3B8-087F-D89DA2753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1FB5C01-EFA4-3903-57D8-5769255D4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BBE3FB7-0C68-A626-2B65-E30A1AFE8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0EB4-905F-4CB2-A0B7-69CD2775C94E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A5F8C0A-4474-B571-83A6-D2DD98499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3936822-6FA2-9ADE-4E43-438F662EF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D1AC-49E7-49A0-A572-A8A67816E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08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6D01C3-7453-6C49-7D90-72289B50F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581551A-E367-F2EA-74D5-81E0EE39E5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31A7D28-468A-6B7F-5478-31D77FF970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554DA9C-B6AC-6CE4-CFE2-BB7A4752D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0EB4-905F-4CB2-A0B7-69CD2775C94E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4CC121F-D462-8523-41D4-275B433DD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B915160-8E55-7713-66CB-D513692C7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D1AC-49E7-49A0-A572-A8A67816E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220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A70095-D001-651C-BD3A-01876217B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17FDA3C-917A-4294-B4B4-4FC6A57475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B0EB80B-FC58-F7BD-7786-A236679FD5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85A46BE-D6FF-C177-AC65-A29BC6AD22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B716826-C3A6-0461-9E65-57F8C424FF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81913E4-27E8-5677-B183-333E79C93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0EB4-905F-4CB2-A0B7-69CD2775C94E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BFC26B3-E389-54A8-F749-C8D217D62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6CC09C2-F0A9-8A6B-45E8-C3FC1CD76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D1AC-49E7-49A0-A572-A8A67816E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179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77AFAA-B503-56FC-1EDF-7465E9BC0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726894E-BF00-3330-8132-64BBF7EBB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0EB4-905F-4CB2-A0B7-69CD2775C94E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C22B4568-7C7E-E27E-6C4F-3E13067B0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8993F63-EE8B-BE5A-01D6-297B46364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D1AC-49E7-49A0-A572-A8A67816E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602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2762E34D-F8CB-5AE6-1451-494DBF260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0EB4-905F-4CB2-A0B7-69CD2775C94E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44222B6-D95F-A070-7040-17A653514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9ED1702-414D-2B28-450C-3819941BD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D1AC-49E7-49A0-A572-A8A67816E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471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F0D3F-7788-E4EA-49F3-4DBA1C398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DE43DBA-8897-388F-F27B-DF1A3FD1F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B869840-D875-546C-F2B7-015C2AC191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7D604FB-5F14-E43F-3F07-AC026EEDA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0EB4-905F-4CB2-A0B7-69CD2775C94E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7E6C1F5-3F76-F909-3660-65BEC25C8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2D81577-8F60-E52C-CAB0-1B10FF473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D1AC-49E7-49A0-A572-A8A67816E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765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4F0008-D1EB-C839-BAD6-BB1A382CB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D0FF1317-EB26-1529-609F-DC1351A124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388835E-90A3-F378-7A83-30A210A18F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2E8408C-F759-A2FB-43F4-7B6D13A8F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0EB4-905F-4CB2-A0B7-69CD2775C94E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DEF63D7-939E-0FBB-402D-1473E8638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911BE5A-2D15-6193-9073-32A42A993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D1AC-49E7-49A0-A572-A8A67816E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2759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B35617F-1D7E-7763-983C-B4F86ED4D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2BF0E5D-954B-09FC-650E-4815C6A2F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F122F8D-C50C-48E8-8DD7-8A7BD79796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420EB4-905F-4CB2-A0B7-69CD2775C94E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EED6042-9C30-D9DF-9941-199FB37AE9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16DE1D5-D9B5-62A3-0F49-C422FD1F10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96D1AC-49E7-49A0-A572-A8A67816E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256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sv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4AB49BE0-BAAE-819A-178C-FA3F551102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2" descr="Крестики нолики фон - 72 фото">
            <a:extLst>
              <a:ext uri="{FF2B5EF4-FFF2-40B4-BE49-F238E27FC236}">
                <a16:creationId xmlns:a16="http://schemas.microsoft.com/office/drawing/2014/main" id="{6B1896AF-0243-32FB-4AA8-D26EBBB1A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88" y="434675"/>
            <a:ext cx="6251951" cy="625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Изображение выглядит как птица, хищная птица, ястреб, сокол&#10;&#10;Автоматически созданное описание">
            <a:extLst>
              <a:ext uri="{FF2B5EF4-FFF2-40B4-BE49-F238E27FC236}">
                <a16:creationId xmlns:a16="http://schemas.microsoft.com/office/drawing/2014/main" id="{D5749786-614E-E9C0-62AE-A3166B2F1A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228" y="662705"/>
            <a:ext cx="1759672" cy="175967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графическая вставка, Мультфильм, иллюстрация, футбол&#10;&#10;Автоматически созданное описание">
            <a:extLst>
              <a:ext uri="{FF2B5EF4-FFF2-40B4-BE49-F238E27FC236}">
                <a16:creationId xmlns:a16="http://schemas.microsoft.com/office/drawing/2014/main" id="{28976857-3D8D-04DB-521B-28E4D1EAA7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915" y="4656090"/>
            <a:ext cx="1839197" cy="183919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птица, клюв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21B7258-21E0-1C54-3145-B4E078893C6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085" y="2573582"/>
            <a:ext cx="2050368" cy="2050368"/>
          </a:xfrm>
          <a:prstGeom prst="rect">
            <a:avLst/>
          </a:prstGeom>
        </p:spPr>
      </p:pic>
      <p:pic>
        <p:nvPicPr>
          <p:cNvPr id="22" name="Рисунок 21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B3E70E2D-E48C-BC1D-E57F-8D079226F4D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390745" y="2609126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8" name="Рисунок 27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010664AD-BF42-1E0A-16B3-C4E310B4DD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419064" y="2573582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9" name="Рисунок 28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77EC0183-AA6A-FD56-53DD-6A2CFAD10C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450989" y="580804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0" name="Рисунок 29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C64472C9-6680-F862-436F-AA9D956307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23745" y="55260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1" name="Рисунок 30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75616F41-B8DF-2300-B552-DEE29A01E91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23745" y="4623950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2" name="Рисунок 31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0B20A2A1-0519-695D-F277-DC5FBB72C38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76950" y="4698923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E822B624-B40B-39B0-13CB-70BB1599A07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" y="163773"/>
            <a:ext cx="854763" cy="739670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графическая вставка, Мультфильм, иллюстрация, футбол&#10;&#10;Автоматически созданное описание">
            <a:extLst>
              <a:ext uri="{FF2B5EF4-FFF2-40B4-BE49-F238E27FC236}">
                <a16:creationId xmlns:a16="http://schemas.microsoft.com/office/drawing/2014/main" id="{E219E51E-E538-19A4-AEAB-6FDB96D91D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724" y="2693886"/>
            <a:ext cx="1839197" cy="1839197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графическая вставка, Мультфильм, иллюстрация, футбол&#10;&#10;Автоматически созданное описание">
            <a:extLst>
              <a:ext uri="{FF2B5EF4-FFF2-40B4-BE49-F238E27FC236}">
                <a16:creationId xmlns:a16="http://schemas.microsoft.com/office/drawing/2014/main" id="{47896ABD-D590-F4D1-0DFD-2B6CB0840F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321" y="641180"/>
            <a:ext cx="1839197" cy="1839197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птица, клюв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3F38F22-6846-DBB8-3F17-BCC2D94F3A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998" y="523214"/>
            <a:ext cx="2050368" cy="2050368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птица, клюв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C6BBDB4-ACB9-ECC9-C347-4BE13985680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056" y="4594560"/>
            <a:ext cx="2050368" cy="2050368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птица, хищная птица, ястреб, сокол&#10;&#10;Автоматически созданное описание">
            <a:extLst>
              <a:ext uri="{FF2B5EF4-FFF2-40B4-BE49-F238E27FC236}">
                <a16:creationId xmlns:a16="http://schemas.microsoft.com/office/drawing/2014/main" id="{CE07F83D-99AB-5252-58EF-9AC5CB77B2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860" y="2679081"/>
            <a:ext cx="1759672" cy="175967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птица, хищная птица, ястреб, сокол&#10;&#10;Автоматически созданное описание">
            <a:extLst>
              <a:ext uri="{FF2B5EF4-FFF2-40B4-BE49-F238E27FC236}">
                <a16:creationId xmlns:a16="http://schemas.microsoft.com/office/drawing/2014/main" id="{300DD236-B6E7-953B-112B-F7FAA3D6D4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49" y="4717155"/>
            <a:ext cx="1759672" cy="175967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029ED8F-184A-5F49-D745-569CF4DBFC4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265" y="1746974"/>
            <a:ext cx="3392417" cy="3457123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1705" y="2542222"/>
            <a:ext cx="386715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399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963C225-A7CA-4512-A7AD-E3F57371B373}"/>
</file>

<file path=customXml/itemProps2.xml><?xml version="1.0" encoding="utf-8"?>
<ds:datastoreItem xmlns:ds="http://schemas.openxmlformats.org/officeDocument/2006/customXml" ds:itemID="{44C630B4-CC6F-4E6D-A4DC-D5EE974252E8}"/>
</file>

<file path=customXml/itemProps3.xml><?xml version="1.0" encoding="utf-8"?>
<ds:datastoreItem xmlns:ds="http://schemas.openxmlformats.org/officeDocument/2006/customXml" ds:itemID="{0CA56E44-37D4-4A73-9282-D06A5F68EC9D}"/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4</cp:revision>
  <dcterms:created xsi:type="dcterms:W3CDTF">2024-04-13T19:12:32Z</dcterms:created>
  <dcterms:modified xsi:type="dcterms:W3CDTF">2024-12-29T19:22:47Z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