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61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3" autoAdjust="0"/>
    <p:restoredTop sz="94660"/>
  </p:normalViewPr>
  <p:slideViewPr>
    <p:cSldViewPr snapToGrid="0">
      <p:cViewPr varScale="1">
        <p:scale>
          <a:sx n="94" d="100"/>
          <a:sy n="94" d="100"/>
        </p:scale>
        <p:origin x="136" y="6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Relationship Id="rId8" Type="http://schemas.openxmlformats.org/officeDocument/2006/relationships/customXml" Target="../customXml/item1.xml"/><Relationship Id="rId9" Type="http://schemas.openxmlformats.org/officeDocument/2006/relationships/customXml" Target="../customXml/item2.xml"/><Relationship Id="rId10" Type="http://schemas.openxmlformats.org/officeDocument/2006/relationships/customXml" Target="../customXml/item3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55651E6-69C7-4E39-8AC5-79728A915132}" type="datetimeFigureOut">
              <a:rPr lang="ru-RU" smtClean="0"/>
              <a:t>22.12.2024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02FE80-C557-4D1E-A108-D5CC1BDCE0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02578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BB8AC9-4FBD-4912-A4EE-187E1D0C91EF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5759957"/>
      </p:ext>
    </p:extLst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314EDE9-6BFA-4F90-B45F-60059D64FD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EADAB97-5B45-4092-BC25-10DBF3E2693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CDF8817-2C9C-4AAD-BB4A-03B8BB116B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2B3D9-02F7-4531-96D1-C1271AC91182}" type="datetimeFigureOut">
              <a:rPr lang="ru-RU" smtClean="0"/>
              <a:t>22.12.2024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46D55F8-0CC3-4F40-9DF7-A42D865A10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12F79D7-78C4-43AD-B086-2CB2D810C3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02DF1-1208-492F-9C71-4114E6395A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43986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849CBEE-157E-4BEF-B460-9083673820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ED91FD2-D1E1-4EBA-8007-955E14FC2D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CBBEBC4-9D58-490D-8B4C-9E2F72C228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2B3D9-02F7-4531-96D1-C1271AC91182}" type="datetimeFigureOut">
              <a:rPr lang="ru-RU" smtClean="0"/>
              <a:t>22.12.2024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A8F75FA-42BD-469A-B2F0-839C7CDF47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E004BB0-5E77-4AFC-AB98-16107F6076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02DF1-1208-492F-9C71-4114E6395A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39561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AE8D5641-C85D-48D2-9194-52CF742151F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3B6AAE4-6A6A-42CA-9EF6-1A76654E53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E0A35C2-D022-4526-94A5-BAA9AD507F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2B3D9-02F7-4531-96D1-C1271AC91182}" type="datetimeFigureOut">
              <a:rPr lang="ru-RU" smtClean="0"/>
              <a:t>22.12.2024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FF0DEDB-4E9B-4E9F-808A-5196E814FA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3235942-161C-439F-BFAB-E77D2E1D4B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02DF1-1208-492F-9C71-4114E6395A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36110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428E00E-6B22-47E7-9319-0B3021B2BD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213B5B2-28AB-4779-B969-6ECF3B7EFD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66666BF-B314-486F-8D2D-896F364D5F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2B3D9-02F7-4531-96D1-C1271AC91182}" type="datetimeFigureOut">
              <a:rPr lang="ru-RU" smtClean="0"/>
              <a:t>22.12.2024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46026F8-D54F-4322-AD0E-48C6348FF6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5588B12-EEF9-447C-A472-98FA057EB6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02DF1-1208-492F-9C71-4114E6395A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84967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318C2B5-0574-44CA-B16A-1E4E722FE7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38B6A83-CCB2-4311-9603-BD57457C9F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2A59BCC-3062-430A-8BDC-534D007B70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2B3D9-02F7-4531-96D1-C1271AC91182}" type="datetimeFigureOut">
              <a:rPr lang="ru-RU" smtClean="0"/>
              <a:t>22.12.2024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88B69E6-678D-430F-B86A-12A79A9625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1C97163-1294-463B-BF77-ECA23569A7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02DF1-1208-492F-9C71-4114E6395A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94472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0BFE01D-7F62-41C7-A29F-3F2CE8E39F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D491AD8-FA9B-4D0C-8B4A-5A5B89A3C19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84CD381-C3DB-4AEC-80DA-22C1EBF2F9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17EE949-6DC1-49A9-B054-4F6D4C756A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2B3D9-02F7-4531-96D1-C1271AC91182}" type="datetimeFigureOut">
              <a:rPr lang="ru-RU" smtClean="0"/>
              <a:t>22.12.2024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63F3D6F-4F3C-4D01-B3CA-FC4D7EFB99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E32BF37-88F6-41C5-AB4E-55574EF3C8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02DF1-1208-492F-9C71-4114E6395A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93609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F791A62-AD39-4316-ABA5-56320D2D61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3B5393B-16AF-4D67-8A2E-5551A3FC96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F7AC650-2593-45C9-BCFD-B47DA696EF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03EC3F88-85AC-401E-973B-585082581B9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A704449B-895F-4160-BC25-AABB304B436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82AAE691-A040-4B0B-8E68-DB2A682141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2B3D9-02F7-4531-96D1-C1271AC91182}" type="datetimeFigureOut">
              <a:rPr lang="ru-RU" smtClean="0"/>
              <a:t>22.12.2024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A851CCD-9674-41D8-823B-BC9CF52E3A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F560F33-F08D-410D-95E7-B9D7451C34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02DF1-1208-492F-9C71-4114E6395A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62328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25F2444-9C9D-431A-9240-79962DA78E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9607CABD-63D1-48A2-A979-3119265676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2B3D9-02F7-4531-96D1-C1271AC91182}" type="datetimeFigureOut">
              <a:rPr lang="ru-RU" smtClean="0"/>
              <a:t>22.12.2024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8E8BCDA-D5E1-424D-B5BD-79125E497F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99C72F2-6C88-47B0-B456-8B4AE0C2C3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02DF1-1208-492F-9C71-4114E6395A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28361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7821F6BF-E5BA-4A79-B8DF-4792E063DE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2B3D9-02F7-4531-96D1-C1271AC91182}" type="datetimeFigureOut">
              <a:rPr lang="ru-RU" smtClean="0"/>
              <a:t>22.12.2024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78A15DC8-678C-449F-9413-97431B3794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76CD3DD-0377-42C0-8B2C-7DF37D3BBC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02DF1-1208-492F-9C71-4114E6395A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72193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94ED98E-740C-4D6A-93C5-D4099E92D9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55E7272-9F5F-4DF4-9ED3-2067AAB917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B33CDA8-C23A-4CF8-8C95-69A72B7D07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1EFA6B8-E57F-4DD4-9221-7054B13D3F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2B3D9-02F7-4531-96D1-C1271AC91182}" type="datetimeFigureOut">
              <a:rPr lang="ru-RU" smtClean="0"/>
              <a:t>22.12.2024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B7972FB-7B21-4C4B-836E-2BFD09243D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F8087DD-C906-404D-BFF6-3C3B6C34A3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02DF1-1208-492F-9C71-4114E6395A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6983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48BFDC-F987-484F-BD6D-A8C4032CEA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AF192AE5-590A-4968-A5D3-99552EFF265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D85D3DF-9CE8-4FD1-948D-17E4C40EDF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B769166-335E-4CF8-B7FA-F0989FC639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2B3D9-02F7-4531-96D1-C1271AC91182}" type="datetimeFigureOut">
              <a:rPr lang="ru-RU" smtClean="0"/>
              <a:t>22.12.2024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1C535CE-A574-4D38-85C8-3837E3BCB4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3674805-91A1-4E00-8F37-B3EF9FD571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02DF1-1208-492F-9C71-4114E6395A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9880490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831CD1B-30A7-479F-A771-A9837F8CCC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87DAE62-A267-4F6D-93A2-410B1A139F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57E44EF-ED45-4B97-8E3C-4B77559E867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2B3D9-02F7-4531-96D1-C1271AC91182}" type="datetimeFigureOut">
              <a:rPr lang="ru-RU" smtClean="0"/>
              <a:t>22.12.2024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7A465AB-908B-4141-9022-1889A69E6C2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AF88704-8FE0-4E51-A529-8AE98460FEC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702DF1-1208-492F-9C71-4114E6395A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45769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openxmlformats.org/officeDocument/2006/relationships/image" Target="../media/image22.png"/><Relationship Id="rId25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Рисунок 85">
            <a:extLst>
              <a:ext uri="{FF2B5EF4-FFF2-40B4-BE49-F238E27FC236}">
                <a16:creationId xmlns:a16="http://schemas.microsoft.com/office/drawing/2014/main" id="{90F9F590-5194-406C-A4A3-30935CEAB7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9" name="Прямоугольник: скругленные углы 78">
            <a:extLst>
              <a:ext uri="{FF2B5EF4-FFF2-40B4-BE49-F238E27FC236}">
                <a16:creationId xmlns:a16="http://schemas.microsoft.com/office/drawing/2014/main" id="{FEA6A00D-2218-4B5D-8254-7E4074954B1F}"/>
              </a:ext>
            </a:extLst>
          </p:cNvPr>
          <p:cNvSpPr/>
          <p:nvPr/>
        </p:nvSpPr>
        <p:spPr>
          <a:xfrm>
            <a:off x="431867" y="498675"/>
            <a:ext cx="6877030" cy="5426750"/>
          </a:xfrm>
          <a:prstGeom prst="roundRect">
            <a:avLst/>
          </a:prstGeom>
          <a:solidFill>
            <a:schemeClr val="bg1">
              <a:alpha val="87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D17194C-32D2-4388-9AC6-8F725A11F51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11" t="4919" r="8946" b="6148"/>
          <a:stretch/>
        </p:blipFill>
        <p:spPr>
          <a:xfrm>
            <a:off x="436222" y="548748"/>
            <a:ext cx="1784412" cy="154979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E050099-E667-48DE-BA26-C18539B2F38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11" t="4919" r="8946" b="6148"/>
          <a:stretch/>
        </p:blipFill>
        <p:spPr>
          <a:xfrm>
            <a:off x="1674616" y="1323592"/>
            <a:ext cx="1784412" cy="154979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A36F448-B1BE-4667-8DBB-C3EA99681E2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11" t="4919" r="8946" b="6148"/>
          <a:stretch/>
        </p:blipFill>
        <p:spPr>
          <a:xfrm>
            <a:off x="401908" y="2077542"/>
            <a:ext cx="1784412" cy="154979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3BAE1DC-F73C-4C6E-8B0F-4F27D1498E4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11" t="4919" r="8946" b="6148"/>
          <a:stretch/>
        </p:blipFill>
        <p:spPr>
          <a:xfrm>
            <a:off x="1620078" y="2864554"/>
            <a:ext cx="1784412" cy="1549799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D77BCA3-B88E-4496-A212-31D54D764C6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11" t="4919" r="8946" b="6148"/>
          <a:stretch/>
        </p:blipFill>
        <p:spPr>
          <a:xfrm>
            <a:off x="2913010" y="2087388"/>
            <a:ext cx="1784412" cy="1549799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7426A313-B300-4428-B4D9-84105F556B0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11" t="4919" r="8946" b="6148"/>
          <a:stretch/>
        </p:blipFill>
        <p:spPr>
          <a:xfrm>
            <a:off x="2947213" y="564409"/>
            <a:ext cx="1784412" cy="1549799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205CEFC-7366-4462-9E14-12889C0AB61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11" t="4919" r="8946" b="6148"/>
          <a:stretch/>
        </p:blipFill>
        <p:spPr>
          <a:xfrm>
            <a:off x="2965276" y="3622143"/>
            <a:ext cx="1784412" cy="1549799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E32D28E1-7309-4B0B-9A2A-0D10333CEEF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11" t="4919" r="8946" b="6148"/>
          <a:stretch/>
        </p:blipFill>
        <p:spPr>
          <a:xfrm>
            <a:off x="4197112" y="2902396"/>
            <a:ext cx="1784412" cy="1549799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10AA18DE-6B9C-4A45-B378-631425B8A22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11" t="4919" r="8946" b="6148"/>
          <a:stretch/>
        </p:blipFill>
        <p:spPr>
          <a:xfrm>
            <a:off x="358271" y="3618049"/>
            <a:ext cx="1784412" cy="1549799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2F81479B-9CF7-478A-A285-F3F9F07F183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11" t="4919" r="8946" b="6148"/>
          <a:stretch/>
        </p:blipFill>
        <p:spPr>
          <a:xfrm>
            <a:off x="1655530" y="4341223"/>
            <a:ext cx="1784412" cy="1549799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7EE3BCBB-BE83-41F3-BAA9-B96BC8C926C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11" t="4919" r="8946" b="6148"/>
          <a:stretch/>
        </p:blipFill>
        <p:spPr>
          <a:xfrm>
            <a:off x="4288761" y="4401593"/>
            <a:ext cx="1784412" cy="1549799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FAC101A4-3D09-46EA-BB12-CE5AA7B881B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11" t="4919" r="8946" b="6148"/>
          <a:stretch/>
        </p:blipFill>
        <p:spPr>
          <a:xfrm>
            <a:off x="4209717" y="1351336"/>
            <a:ext cx="1784412" cy="1549799"/>
          </a:xfrm>
          <a:prstGeom prst="rect">
            <a:avLst/>
          </a:prstGeom>
        </p:spPr>
      </p:pic>
      <p:pic>
        <p:nvPicPr>
          <p:cNvPr id="24" name="Объект 4">
            <a:extLst>
              <a:ext uri="{FF2B5EF4-FFF2-40B4-BE49-F238E27FC236}">
                <a16:creationId xmlns:a16="http://schemas.microsoft.com/office/drawing/2014/main" id="{77FEA6FC-DAC0-48BB-998E-0385E3ADCC7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07" r="46219"/>
          <a:stretch/>
        </p:blipFill>
        <p:spPr>
          <a:xfrm>
            <a:off x="10400044" y="3870960"/>
            <a:ext cx="1609261" cy="2483343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871DEF18-1C45-4761-B982-2DD1859C950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11" t="4919" r="8946" b="6148"/>
          <a:stretch/>
        </p:blipFill>
        <p:spPr>
          <a:xfrm>
            <a:off x="5500656" y="2124074"/>
            <a:ext cx="1784412" cy="1549799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DC762561-46A9-40DD-ABC7-B70BC28F7EC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11" t="4919" r="8946" b="6148"/>
          <a:stretch/>
        </p:blipFill>
        <p:spPr>
          <a:xfrm>
            <a:off x="5524485" y="587144"/>
            <a:ext cx="1784412" cy="1549799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94D2EB75-F310-48BD-A31D-6F3771247C6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11" t="4919" r="8946" b="6148"/>
          <a:stretch/>
        </p:blipFill>
        <p:spPr>
          <a:xfrm>
            <a:off x="5527717" y="3589312"/>
            <a:ext cx="1784412" cy="1549799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989D5CF5-C3AE-41DA-AED6-86D7A15B3F9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18389" y="914529"/>
            <a:ext cx="2160000" cy="2160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EE4785E7-7457-451B-B20D-F1B67EECABBC}"/>
              </a:ext>
            </a:extLst>
          </p:cNvPr>
          <p:cNvSpPr txBox="1"/>
          <p:nvPr/>
        </p:nvSpPr>
        <p:spPr>
          <a:xfrm>
            <a:off x="581315" y="1112314"/>
            <a:ext cx="14527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atin typeface="Neucha" panose="02000506050000020004" pitchFamily="2" charset="0"/>
              </a:rPr>
              <a:t>ЖУ - ЖУ</a:t>
            </a:r>
            <a:endParaRPr lang="ru-RU" b="1" dirty="0">
              <a:latin typeface="Neucha" panose="02000506050000020004" pitchFamily="2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8D16865-68D2-4129-8379-C6A3643BF8CC}"/>
              </a:ext>
            </a:extLst>
          </p:cNvPr>
          <p:cNvSpPr txBox="1"/>
          <p:nvPr/>
        </p:nvSpPr>
        <p:spPr>
          <a:xfrm>
            <a:off x="590378" y="2602110"/>
            <a:ext cx="14352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atin typeface="Neucha" panose="02000506050000020004" pitchFamily="2" charset="0"/>
              </a:rPr>
              <a:t>ЖА - ЖА</a:t>
            </a:r>
            <a:endParaRPr lang="ru-RU" b="1" dirty="0">
              <a:latin typeface="Neucha" panose="02000506050000020004" pitchFamily="2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221F021-0CEE-4885-903D-85D315CDC45A}"/>
              </a:ext>
            </a:extLst>
          </p:cNvPr>
          <p:cNvSpPr txBox="1"/>
          <p:nvPr/>
        </p:nvSpPr>
        <p:spPr>
          <a:xfrm>
            <a:off x="1936903" y="1842887"/>
            <a:ext cx="1243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atin typeface="Neucha" panose="02000506050000020004" pitchFamily="2" charset="0"/>
              </a:rPr>
              <a:t>ЖУ-ЖУ</a:t>
            </a:r>
            <a:endParaRPr lang="ru-RU" b="1" dirty="0">
              <a:latin typeface="Neucha" panose="02000506050000020004" pitchFamily="2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C137943-785C-4EB2-AE3A-41DC49809091}"/>
              </a:ext>
            </a:extLst>
          </p:cNvPr>
          <p:cNvSpPr txBox="1"/>
          <p:nvPr/>
        </p:nvSpPr>
        <p:spPr>
          <a:xfrm>
            <a:off x="3149511" y="1128099"/>
            <a:ext cx="13798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atin typeface="Neucha" panose="02000506050000020004" pitchFamily="2" charset="0"/>
              </a:rPr>
              <a:t>ЖИ - ЖИ</a:t>
            </a:r>
            <a:endParaRPr lang="ru-RU" b="1" dirty="0">
              <a:latin typeface="Neucha" panose="02000506050000020004" pitchFamily="2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51F6002-7433-42DD-B59E-C25EA4A4B572}"/>
              </a:ext>
            </a:extLst>
          </p:cNvPr>
          <p:cNvSpPr txBox="1"/>
          <p:nvPr/>
        </p:nvSpPr>
        <p:spPr>
          <a:xfrm>
            <a:off x="1830100" y="3409295"/>
            <a:ext cx="14352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atin typeface="Neucha" panose="02000506050000020004" pitchFamily="2" charset="0"/>
              </a:rPr>
              <a:t>ЖИ - ЖИ</a:t>
            </a:r>
            <a:endParaRPr lang="ru-RU" b="1" dirty="0">
              <a:latin typeface="Neucha" panose="02000506050000020004" pitchFamily="2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DC5EFC2A-5D50-4304-A17A-0AA8DC0BE947}"/>
              </a:ext>
            </a:extLst>
          </p:cNvPr>
          <p:cNvSpPr txBox="1"/>
          <p:nvPr/>
        </p:nvSpPr>
        <p:spPr>
          <a:xfrm>
            <a:off x="3075976" y="2618325"/>
            <a:ext cx="14160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atin typeface="Neucha" panose="02000506050000020004" pitchFamily="2" charset="0"/>
              </a:rPr>
              <a:t>ЖО - ЖО</a:t>
            </a:r>
            <a:endParaRPr lang="ru-RU" b="1" dirty="0">
              <a:latin typeface="Neucha" panose="02000506050000020004" pitchFamily="2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A0183B2-A997-4365-B172-585B809732DF}"/>
              </a:ext>
            </a:extLst>
          </p:cNvPr>
          <p:cNvSpPr txBox="1"/>
          <p:nvPr/>
        </p:nvSpPr>
        <p:spPr>
          <a:xfrm>
            <a:off x="4420182" y="1894945"/>
            <a:ext cx="13950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atin typeface="Neucha" panose="02000506050000020004" pitchFamily="2" charset="0"/>
              </a:rPr>
              <a:t>ЖИ - ЖИ</a:t>
            </a:r>
            <a:endParaRPr lang="ru-RU" b="1" dirty="0">
              <a:latin typeface="Neucha" panose="02000506050000020004" pitchFamily="2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830A6215-1177-42B9-99CB-9B20E9DB5D37}"/>
              </a:ext>
            </a:extLst>
          </p:cNvPr>
          <p:cNvSpPr txBox="1"/>
          <p:nvPr/>
        </p:nvSpPr>
        <p:spPr>
          <a:xfrm>
            <a:off x="552004" y="4168180"/>
            <a:ext cx="14207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atin typeface="Neucha" panose="02000506050000020004" pitchFamily="2" charset="0"/>
              </a:rPr>
              <a:t>ЖЕ - ЖЕ</a:t>
            </a:r>
            <a:endParaRPr lang="ru-RU" b="1" dirty="0">
              <a:latin typeface="Neucha" panose="02000506050000020004" pitchFamily="2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14E28A26-330E-48FA-9894-50D625A868E6}"/>
              </a:ext>
            </a:extLst>
          </p:cNvPr>
          <p:cNvSpPr txBox="1"/>
          <p:nvPr/>
        </p:nvSpPr>
        <p:spPr>
          <a:xfrm>
            <a:off x="1850658" y="4878676"/>
            <a:ext cx="14504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atin typeface="Neucha" panose="02000506050000020004" pitchFamily="2" charset="0"/>
              </a:rPr>
              <a:t>ЖА - ЖА</a:t>
            </a:r>
            <a:endParaRPr lang="ru-RU" b="1" dirty="0">
              <a:latin typeface="Neucha" panose="02000506050000020004" pitchFamily="2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2B450873-53F9-41C1-B24E-A1E48A0F0168}"/>
              </a:ext>
            </a:extLst>
          </p:cNvPr>
          <p:cNvSpPr txBox="1"/>
          <p:nvPr/>
        </p:nvSpPr>
        <p:spPr>
          <a:xfrm>
            <a:off x="4461977" y="4960329"/>
            <a:ext cx="14846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atin typeface="Neucha" panose="02000506050000020004" pitchFamily="2" charset="0"/>
              </a:rPr>
              <a:t>ЖУ - ЖУ</a:t>
            </a:r>
            <a:endParaRPr lang="ru-RU" b="1" dirty="0">
              <a:latin typeface="Neucha" panose="02000506050000020004" pitchFamily="2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2BBC0DCD-71BC-44AA-8851-2350C84F9A3D}"/>
              </a:ext>
            </a:extLst>
          </p:cNvPr>
          <p:cNvSpPr txBox="1"/>
          <p:nvPr/>
        </p:nvSpPr>
        <p:spPr>
          <a:xfrm>
            <a:off x="5744070" y="4131971"/>
            <a:ext cx="13453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atin typeface="Neucha" panose="02000506050000020004" pitchFamily="2" charset="0"/>
              </a:rPr>
              <a:t>ЖО - ЖО</a:t>
            </a:r>
            <a:endParaRPr lang="ru-RU" b="1" dirty="0">
              <a:latin typeface="Neucha" panose="02000506050000020004" pitchFamily="2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FB9E1349-73A3-4E1C-88C7-CF67B6ADCB49}"/>
              </a:ext>
            </a:extLst>
          </p:cNvPr>
          <p:cNvSpPr txBox="1"/>
          <p:nvPr/>
        </p:nvSpPr>
        <p:spPr>
          <a:xfrm>
            <a:off x="5646436" y="2665162"/>
            <a:ext cx="14845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atin typeface="Neucha" panose="02000506050000020004" pitchFamily="2" charset="0"/>
              </a:rPr>
              <a:t>ЖЕ – ЖЕ </a:t>
            </a:r>
            <a:endParaRPr lang="ru-RU" b="1" dirty="0">
              <a:latin typeface="Neucha" panose="02000506050000020004" pitchFamily="2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D3F9E98C-3A80-49B8-9934-893479D87634}"/>
              </a:ext>
            </a:extLst>
          </p:cNvPr>
          <p:cNvSpPr txBox="1"/>
          <p:nvPr/>
        </p:nvSpPr>
        <p:spPr>
          <a:xfrm>
            <a:off x="3153894" y="4166209"/>
            <a:ext cx="13860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atin typeface="Neucha" panose="02000506050000020004" pitchFamily="2" charset="0"/>
              </a:rPr>
              <a:t>ЖУ - ЖУ</a:t>
            </a:r>
            <a:endParaRPr lang="ru-RU" b="1" dirty="0">
              <a:latin typeface="Neucha" panose="02000506050000020004" pitchFamily="2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287708DD-1EDF-4C1F-90BA-4BAD37688561}"/>
              </a:ext>
            </a:extLst>
          </p:cNvPr>
          <p:cNvSpPr txBox="1"/>
          <p:nvPr/>
        </p:nvSpPr>
        <p:spPr>
          <a:xfrm>
            <a:off x="4486546" y="3429987"/>
            <a:ext cx="12137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atin typeface="Neucha" panose="02000506050000020004" pitchFamily="2" charset="0"/>
              </a:rPr>
              <a:t>ЖЕ </a:t>
            </a:r>
            <a:r>
              <a:rPr lang="ru-RU" sz="2400" b="1" dirty="0" err="1">
                <a:latin typeface="Neucha" panose="02000506050000020004" pitchFamily="2" charset="0"/>
              </a:rPr>
              <a:t>ЖЕ</a:t>
            </a:r>
            <a:endParaRPr lang="ru-RU" b="1" dirty="0">
              <a:latin typeface="Neucha" panose="02000506050000020004" pitchFamily="2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DCFDE8B3-F108-4B46-BECF-8F85107C4FC8}"/>
              </a:ext>
            </a:extLst>
          </p:cNvPr>
          <p:cNvSpPr txBox="1"/>
          <p:nvPr/>
        </p:nvSpPr>
        <p:spPr>
          <a:xfrm>
            <a:off x="5652296" y="1121764"/>
            <a:ext cx="15799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atin typeface="Neucha" panose="02000506050000020004" pitchFamily="2" charset="0"/>
              </a:rPr>
              <a:t>ЖА – ЖА </a:t>
            </a:r>
            <a:endParaRPr lang="ru-RU" b="1" dirty="0">
              <a:latin typeface="Neucha" panose="02000506050000020004" pitchFamily="2" charset="0"/>
            </a:endParaRPr>
          </a:p>
        </p:txBody>
      </p:sp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34C73A3B-FAAE-48BE-98DB-BF99598106C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7694" y="498675"/>
            <a:ext cx="1389450" cy="1389450"/>
          </a:xfrm>
          <a:prstGeom prst="rect">
            <a:avLst/>
          </a:prstGeom>
          <a:effectLst>
            <a:glow rad="63500">
              <a:schemeClr val="bg1"/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FD131F7-121F-4B82-8749-C2D19FD1F54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02" b="9102"/>
          <a:stretch/>
        </p:blipFill>
        <p:spPr>
          <a:xfrm>
            <a:off x="631037" y="2226414"/>
            <a:ext cx="1353447" cy="1107074"/>
          </a:xfrm>
          <a:prstGeom prst="rect">
            <a:avLst/>
          </a:prstGeom>
          <a:effectLst>
            <a:glow rad="63500">
              <a:schemeClr val="bg1"/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C8FC72BB-05D5-4A5A-9355-CCB527316E5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72786" y="1352912"/>
            <a:ext cx="1283235" cy="1283235"/>
          </a:xfrm>
          <a:prstGeom prst="rect">
            <a:avLst/>
          </a:prstGeom>
          <a:effectLst>
            <a:glow rad="63500">
              <a:schemeClr val="bg1"/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160479E0-01BE-48E9-8DDC-D2B9CF11398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64355" y="764956"/>
            <a:ext cx="1331595" cy="1331595"/>
          </a:xfrm>
          <a:prstGeom prst="rect">
            <a:avLst/>
          </a:prstGeom>
          <a:effectLst>
            <a:glow rad="63500">
              <a:schemeClr val="bg1"/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5D3116CF-25D8-4F81-9B36-C7352D3019A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51" r="25151"/>
          <a:stretch/>
        </p:blipFill>
        <p:spPr>
          <a:xfrm>
            <a:off x="2037618" y="2970556"/>
            <a:ext cx="892404" cy="1273502"/>
          </a:xfrm>
          <a:prstGeom prst="rect">
            <a:avLst/>
          </a:prstGeom>
          <a:effectLst>
            <a:glow rad="63500">
              <a:schemeClr val="bg1"/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FB2D9DB0-9A6C-4B72-A82E-FB7090D7DA5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08323" y="2059210"/>
            <a:ext cx="1496091" cy="1496091"/>
          </a:xfrm>
          <a:prstGeom prst="rect">
            <a:avLst/>
          </a:prstGeom>
          <a:effectLst>
            <a:glow rad="63500">
              <a:schemeClr val="bg1"/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65B343F2-1F88-4A03-927D-829DEF1E3D6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12429" y="1489026"/>
            <a:ext cx="1262449" cy="1262449"/>
          </a:xfrm>
          <a:prstGeom prst="rect">
            <a:avLst/>
          </a:prstGeom>
          <a:effectLst>
            <a:glow rad="63500">
              <a:schemeClr val="bg1"/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D8ED8E17-F2D4-4FD4-999B-7BD2D07D2D8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503" y="3666519"/>
            <a:ext cx="1346661" cy="1346661"/>
          </a:xfrm>
          <a:prstGeom prst="rect">
            <a:avLst/>
          </a:prstGeom>
          <a:effectLst>
            <a:glow rad="63500">
              <a:schemeClr val="bg1"/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665033B1-F3F1-462D-B46B-59B993E61E7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36912" y="3705619"/>
            <a:ext cx="1369527" cy="1369527"/>
          </a:xfrm>
          <a:prstGeom prst="rect">
            <a:avLst/>
          </a:prstGeom>
          <a:effectLst>
            <a:glow rad="63500">
              <a:schemeClr val="bg1"/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6" name="Рисунок 55">
            <a:extLst>
              <a:ext uri="{FF2B5EF4-FFF2-40B4-BE49-F238E27FC236}">
                <a16:creationId xmlns:a16="http://schemas.microsoft.com/office/drawing/2014/main" id="{CB7E9075-7178-4CBB-B72C-A8F914E7894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87827" y="2936064"/>
            <a:ext cx="1341665" cy="1341665"/>
          </a:xfrm>
          <a:prstGeom prst="rect">
            <a:avLst/>
          </a:prstGeom>
          <a:ln>
            <a:noFill/>
          </a:ln>
          <a:effectLst>
            <a:glow rad="63500">
              <a:schemeClr val="bg1"/>
            </a:glow>
            <a:outerShdw blurRad="44450" dist="27940" dir="5400000" algn="ctr">
              <a:srgbClr val="000000">
                <a:alpha val="32000"/>
              </a:srgbClr>
            </a:outerShdw>
            <a:softEdge rad="11250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58" name="Рисунок 57">
            <a:extLst>
              <a:ext uri="{FF2B5EF4-FFF2-40B4-BE49-F238E27FC236}">
                <a16:creationId xmlns:a16="http://schemas.microsoft.com/office/drawing/2014/main" id="{A94E5F8B-1668-43A4-A3A2-24A4A807C88B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50801" y="514679"/>
            <a:ext cx="1456119" cy="1456119"/>
          </a:xfrm>
          <a:prstGeom prst="rect">
            <a:avLst/>
          </a:prstGeom>
          <a:effectLst>
            <a:glow rad="63500">
              <a:schemeClr val="bg1"/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9" name="Рисунок 58">
            <a:extLst>
              <a:ext uri="{FF2B5EF4-FFF2-40B4-BE49-F238E27FC236}">
                <a16:creationId xmlns:a16="http://schemas.microsoft.com/office/drawing/2014/main" id="{E3D2EA46-9316-44AC-BE47-52CA6D85D849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42886" y="4441701"/>
            <a:ext cx="1386933" cy="1386933"/>
          </a:xfrm>
          <a:prstGeom prst="rect">
            <a:avLst/>
          </a:prstGeom>
          <a:effectLst>
            <a:glow rad="63500">
              <a:schemeClr val="bg1"/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61" name="Рисунок 60">
            <a:extLst>
              <a:ext uri="{FF2B5EF4-FFF2-40B4-BE49-F238E27FC236}">
                <a16:creationId xmlns:a16="http://schemas.microsoft.com/office/drawing/2014/main" id="{34A3D81F-67CD-451E-B8DE-8839A252EA31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80148" y="4474553"/>
            <a:ext cx="1391392" cy="1391392"/>
          </a:xfrm>
          <a:prstGeom prst="rect">
            <a:avLst/>
          </a:prstGeom>
          <a:effectLst>
            <a:glow rad="63500">
              <a:schemeClr val="bg1"/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62" name="Рисунок 61">
            <a:extLst>
              <a:ext uri="{FF2B5EF4-FFF2-40B4-BE49-F238E27FC236}">
                <a16:creationId xmlns:a16="http://schemas.microsoft.com/office/drawing/2014/main" id="{C4D2BBAE-0341-4A7B-9E9D-61ECEA1F5E43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374907">
            <a:off x="5758302" y="2278315"/>
            <a:ext cx="1270784" cy="1270784"/>
          </a:xfrm>
          <a:prstGeom prst="rect">
            <a:avLst/>
          </a:prstGeom>
          <a:effectLst>
            <a:glow rad="63500">
              <a:schemeClr val="bg1"/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64" name="Рисунок 63">
            <a:extLst>
              <a:ext uri="{FF2B5EF4-FFF2-40B4-BE49-F238E27FC236}">
                <a16:creationId xmlns:a16="http://schemas.microsoft.com/office/drawing/2014/main" id="{A8D95E96-BFCC-427A-BFCA-0AD3D832C584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30" r="7130"/>
          <a:stretch/>
        </p:blipFill>
        <p:spPr>
          <a:xfrm rot="1509281">
            <a:off x="5789709" y="3597778"/>
            <a:ext cx="1280498" cy="1493454"/>
          </a:xfrm>
          <a:prstGeom prst="rect">
            <a:avLst/>
          </a:prstGeom>
          <a:effectLst>
            <a:glow rad="63500">
              <a:schemeClr val="bg1"/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65" name="Рисунок 64">
            <a:extLst>
              <a:ext uri="{FF2B5EF4-FFF2-40B4-BE49-F238E27FC236}">
                <a16:creationId xmlns:a16="http://schemas.microsoft.com/office/drawing/2014/main" id="{4613CA17-17DB-49AC-AC46-C35C2397476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28504" y="914529"/>
            <a:ext cx="2160000" cy="2160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66" name="Рисунок 65">
            <a:extLst>
              <a:ext uri="{FF2B5EF4-FFF2-40B4-BE49-F238E27FC236}">
                <a16:creationId xmlns:a16="http://schemas.microsoft.com/office/drawing/2014/main" id="{6684880C-147E-422A-9413-6B7C404F9CD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40954" y="914529"/>
            <a:ext cx="2160000" cy="2160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67" name="Рисунок 66">
            <a:extLst>
              <a:ext uri="{FF2B5EF4-FFF2-40B4-BE49-F238E27FC236}">
                <a16:creationId xmlns:a16="http://schemas.microsoft.com/office/drawing/2014/main" id="{BB4A9038-A512-4365-AB41-4DAB31CFAD4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29648" y="914529"/>
            <a:ext cx="2160000" cy="2160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68" name="Рисунок 67">
            <a:extLst>
              <a:ext uri="{FF2B5EF4-FFF2-40B4-BE49-F238E27FC236}">
                <a16:creationId xmlns:a16="http://schemas.microsoft.com/office/drawing/2014/main" id="{2D45543D-162F-45AF-8C5C-5B4A544EDC7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27313" y="914529"/>
            <a:ext cx="2160000" cy="2160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69" name="Рисунок 68">
            <a:extLst>
              <a:ext uri="{FF2B5EF4-FFF2-40B4-BE49-F238E27FC236}">
                <a16:creationId xmlns:a16="http://schemas.microsoft.com/office/drawing/2014/main" id="{4DD9A6B3-DACC-40EA-BA82-56DF2508724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28834" y="935235"/>
            <a:ext cx="2160000" cy="2160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70" name="Рисунок 69">
            <a:extLst>
              <a:ext uri="{FF2B5EF4-FFF2-40B4-BE49-F238E27FC236}">
                <a16:creationId xmlns:a16="http://schemas.microsoft.com/office/drawing/2014/main" id="{0906BF81-986A-45F5-98B8-919EA7DC990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28857" y="914529"/>
            <a:ext cx="2160000" cy="2160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71" name="Рисунок 70">
            <a:extLst>
              <a:ext uri="{FF2B5EF4-FFF2-40B4-BE49-F238E27FC236}">
                <a16:creationId xmlns:a16="http://schemas.microsoft.com/office/drawing/2014/main" id="{BE3919B5-0328-4D6A-B30A-0348D8DA5B5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24155" y="907792"/>
            <a:ext cx="2160000" cy="2160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72" name="Рисунок 71">
            <a:extLst>
              <a:ext uri="{FF2B5EF4-FFF2-40B4-BE49-F238E27FC236}">
                <a16:creationId xmlns:a16="http://schemas.microsoft.com/office/drawing/2014/main" id="{0CBFD83A-5390-49C8-8B70-08CF7C3D579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22964" y="907792"/>
            <a:ext cx="2160000" cy="2160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73" name="Рисунок 72">
            <a:extLst>
              <a:ext uri="{FF2B5EF4-FFF2-40B4-BE49-F238E27FC236}">
                <a16:creationId xmlns:a16="http://schemas.microsoft.com/office/drawing/2014/main" id="{B8396813-C662-4065-9671-C71196471E6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33189" y="923090"/>
            <a:ext cx="2160000" cy="2160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74" name="Рисунок 73">
            <a:extLst>
              <a:ext uri="{FF2B5EF4-FFF2-40B4-BE49-F238E27FC236}">
                <a16:creationId xmlns:a16="http://schemas.microsoft.com/office/drawing/2014/main" id="{7AC41287-9E36-43CF-896E-405954BEF2D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48719" y="935235"/>
            <a:ext cx="2160000" cy="2160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75" name="Рисунок 74">
            <a:extLst>
              <a:ext uri="{FF2B5EF4-FFF2-40B4-BE49-F238E27FC236}">
                <a16:creationId xmlns:a16="http://schemas.microsoft.com/office/drawing/2014/main" id="{0B0A07DD-0CD4-41FC-9D0A-48346815050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38447" y="913422"/>
            <a:ext cx="2160000" cy="2160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76" name="Рисунок 75">
            <a:extLst>
              <a:ext uri="{FF2B5EF4-FFF2-40B4-BE49-F238E27FC236}">
                <a16:creationId xmlns:a16="http://schemas.microsoft.com/office/drawing/2014/main" id="{F009ED5C-CCE9-4549-9976-2C4B33C693A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39685" y="926674"/>
            <a:ext cx="2160000" cy="2160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77" name="Рисунок 76">
            <a:extLst>
              <a:ext uri="{FF2B5EF4-FFF2-40B4-BE49-F238E27FC236}">
                <a16:creationId xmlns:a16="http://schemas.microsoft.com/office/drawing/2014/main" id="{031C864E-DBB0-48B7-9E0A-68CAD5DC2B6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23155" y="922838"/>
            <a:ext cx="2160000" cy="2160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78" name="Рисунок 77">
            <a:extLst>
              <a:ext uri="{FF2B5EF4-FFF2-40B4-BE49-F238E27FC236}">
                <a16:creationId xmlns:a16="http://schemas.microsoft.com/office/drawing/2014/main" id="{F776A697-42AE-46FF-AD65-DA9E54FA95F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31133" y="903775"/>
            <a:ext cx="2160000" cy="2160000"/>
          </a:xfrm>
          <a:prstGeom prst="rect">
            <a:avLst/>
          </a:prstGeom>
          <a:effectLst>
            <a:glow rad="171235">
              <a:schemeClr val="bg1">
                <a:alpha val="91193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8" name="Рисунок 87">
            <a:extLst>
              <a:ext uri="{FF2B5EF4-FFF2-40B4-BE49-F238E27FC236}">
                <a16:creationId xmlns:a16="http://schemas.microsoft.com/office/drawing/2014/main" id="{4FAE90CF-2F93-45C4-B578-4158AC1246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63448" y="5964686"/>
            <a:ext cx="835733" cy="818077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Рисунок 88">
            <a:extLst>
              <a:ext uri="{FF2B5EF4-FFF2-40B4-BE49-F238E27FC236}">
                <a16:creationId xmlns:a16="http://schemas.microsoft.com/office/drawing/2014/main" id="{96628654-6E8F-4F3F-B6B9-74F07142A2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81" b="10281"/>
          <a:stretch/>
        </p:blipFill>
        <p:spPr bwMode="auto">
          <a:xfrm>
            <a:off x="420949" y="569882"/>
            <a:ext cx="6992344" cy="5458546"/>
          </a:xfrm>
          <a:prstGeom prst="rect">
            <a:avLst/>
          </a:prstGeom>
          <a:noFill/>
          <a:ln>
            <a:noFill/>
          </a:ln>
          <a:effectLst>
            <a:glow rad="127000">
              <a:schemeClr val="bg1"/>
            </a:glow>
          </a:effectLst>
        </p:spPr>
      </p:pic>
      <p:pic>
        <p:nvPicPr>
          <p:cNvPr id="740" name="Picture 739" descr="image.png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7598361" y="3364093"/>
            <a:ext cx="27432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394612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000"/>
                            </p:stCondLst>
                            <p:childTnLst>
                              <p:par>
                                <p:cTn id="9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1500"/>
                            </p:stCondLst>
                            <p:childTnLst>
                              <p:par>
                                <p:cTn id="14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4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0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ppt_x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019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076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169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0296"/>
                                          </p:val>
                                        </p:tav>
                                        <p:tav tm="25000">
                                          <p:val>
                                            <p:strVal val="ppt_y+0.0454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0639"/>
                                          </p:val>
                                        </p:tav>
                                        <p:tav tm="35000">
                                          <p:val>
                                            <p:strVal val="ppt_y+0.0846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071"/>
                                          </p:val>
                                        </p:tav>
                                        <p:tav tm="45000">
                                          <p:val>
                                            <p:strVal val="ppt_y+0.1307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y+0.1792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029"/>
                                          </p:val>
                                        </p:tav>
                                        <p:tav tm="65000">
                                          <p:val>
                                            <p:strVal val="ppt_y+0.2253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461"/>
                                          </p:val>
                                        </p:tav>
                                        <p:tav tm="75000">
                                          <p:val>
                                            <p:strVal val="ppt_y+0.2646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2804"/>
                                          </p:val>
                                        </p:tav>
                                        <p:tav tm="85000">
                                          <p:val>
                                            <p:strVal val="ppt_y+0.2931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024"/>
                                          </p:val>
                                        </p:tav>
                                        <p:tav tm="95000">
                                          <p:val>
                                            <p:strVal val="ppt_y+0.308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4" dur="100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6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7" fill="hold">
                      <p:stCondLst>
                        <p:cond delay="0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500"/>
                            </p:stCondLst>
                            <p:childTnLst>
                              <p:par>
                                <p:cTn id="16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5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69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0" fill="hold">
                      <p:stCondLst>
                        <p:cond delay="0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500"/>
                            </p:stCondLst>
                            <p:childTnLst>
                              <p:par>
                                <p:cTn id="17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8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3" fill="hold">
                      <p:stCondLst>
                        <p:cond delay="0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>
                            <p:stCondLst>
                              <p:cond delay="500"/>
                            </p:stCondLst>
                            <p:childTnLst>
                              <p:par>
                                <p:cTn id="18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5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95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6" fill="hold">
                      <p:stCondLst>
                        <p:cond delay="0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1" fill="hold">
                            <p:stCondLst>
                              <p:cond delay="500"/>
                            </p:stCondLst>
                            <p:childTnLst>
                              <p:par>
                                <p:cTn id="20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4" dur="5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208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9" fill="hold">
                      <p:stCondLst>
                        <p:cond delay="0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4" fill="hold">
                            <p:stCondLst>
                              <p:cond delay="500"/>
                            </p:stCondLst>
                            <p:childTnLst>
                              <p:par>
                                <p:cTn id="2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221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2" fill="hold">
                      <p:stCondLst>
                        <p:cond delay="0"/>
                      </p:stCondLst>
                      <p:childTnLst>
                        <p:par>
                          <p:cTn id="223" fill="hold">
                            <p:stCondLst>
                              <p:cond delay="0"/>
                            </p:stCondLst>
                            <p:childTnLst>
                              <p:par>
                                <p:cTn id="22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7" fill="hold">
                            <p:stCondLst>
                              <p:cond delay="500"/>
                            </p:stCondLst>
                            <p:childTnLst>
                              <p:par>
                                <p:cTn id="2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0" dur="5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3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5" fill="hold">
                      <p:stCondLst>
                        <p:cond delay="0"/>
                      </p:stCondLst>
                      <p:childTnLst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0" fill="hold">
                            <p:stCondLst>
                              <p:cond delay="500"/>
                            </p:stCondLst>
                            <p:childTnLst>
                              <p:par>
                                <p:cTn id="2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3" dur="5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47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8" fill="hold">
                      <p:stCondLst>
                        <p:cond delay="0"/>
                      </p:stCondLst>
                      <p:childTnLst>
                        <p:par>
                          <p:cTn id="249" fill="hold">
                            <p:stCondLst>
                              <p:cond delay="0"/>
                            </p:stCondLst>
                            <p:childTnLst>
                              <p:par>
                                <p:cTn id="25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3" fill="hold">
                            <p:stCondLst>
                              <p:cond delay="500"/>
                            </p:stCondLst>
                            <p:childTnLst>
                              <p:par>
                                <p:cTn id="2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6" dur="5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60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1" fill="hold">
                      <p:stCondLst>
                        <p:cond delay="0"/>
                      </p:stCondLst>
                      <p:childTnLst>
                        <p:par>
                          <p:cTn id="262" fill="hold">
                            <p:stCondLst>
                              <p:cond delay="0"/>
                            </p:stCondLst>
                            <p:childTnLst>
                              <p:par>
                                <p:cTn id="26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6" fill="hold">
                            <p:stCondLst>
                              <p:cond delay="500"/>
                            </p:stCondLst>
                            <p:childTnLst>
                              <p:par>
                                <p:cTn id="26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9" dur="5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273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4" fill="hold">
                      <p:stCondLst>
                        <p:cond delay="0"/>
                      </p:stCondLst>
                      <p:childTnLst>
                        <p:par>
                          <p:cTn id="275" fill="hold">
                            <p:stCondLst>
                              <p:cond delay="0"/>
                            </p:stCondLst>
                            <p:childTnLst>
                              <p:par>
                                <p:cTn id="27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9" fill="hold">
                            <p:stCondLst>
                              <p:cond delay="500"/>
                            </p:stCondLst>
                            <p:childTnLst>
                              <p:par>
                                <p:cTn id="28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2" dur="5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286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7" fill="hold">
                      <p:stCondLst>
                        <p:cond delay="0"/>
                      </p:stCondLst>
                      <p:childTnLst>
                        <p:par>
                          <p:cTn id="288" fill="hold">
                            <p:stCondLst>
                              <p:cond delay="0"/>
                            </p:stCondLst>
                            <p:childTnLst>
                              <p:par>
                                <p:cTn id="28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2" fill="hold">
                            <p:stCondLst>
                              <p:cond delay="500"/>
                            </p:stCondLst>
                            <p:childTnLst>
                              <p:par>
                                <p:cTn id="29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5" dur="5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299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0" fill="hold">
                      <p:stCondLst>
                        <p:cond delay="0"/>
                      </p:stCondLst>
                      <p:childTnLst>
                        <p:par>
                          <p:cTn id="301" fill="hold">
                            <p:stCondLst>
                              <p:cond delay="0"/>
                            </p:stCondLst>
                            <p:childTnLst>
                              <p:par>
                                <p:cTn id="30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5" fill="hold">
                            <p:stCondLst>
                              <p:cond delay="500"/>
                            </p:stCondLst>
                            <p:childTnLst>
                              <p:par>
                                <p:cTn id="30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8" dur="5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312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3" fill="hold">
                      <p:stCondLst>
                        <p:cond delay="0"/>
                      </p:stCondLst>
                      <p:childTnLst>
                        <p:par>
                          <p:cTn id="314" fill="hold">
                            <p:stCondLst>
                              <p:cond delay="0"/>
                            </p:stCondLst>
                            <p:childTnLst>
                              <p:par>
                                <p:cTn id="31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8" fill="hold">
                            <p:stCondLst>
                              <p:cond delay="500"/>
                            </p:stCondLst>
                            <p:childTnLst>
                              <p:par>
                                <p:cTn id="3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1" dur="5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4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325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6" fill="hold">
                      <p:stCondLst>
                        <p:cond delay="0"/>
                      </p:stCondLst>
                      <p:childTnLst>
                        <p:par>
                          <p:cTn id="327" fill="hold">
                            <p:stCondLst>
                              <p:cond delay="0"/>
                            </p:stCondLst>
                            <p:childTnLst>
                              <p:par>
                                <p:cTn id="32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1" fill="hold">
                            <p:stCondLst>
                              <p:cond delay="500"/>
                            </p:stCondLst>
                            <p:childTnLst>
                              <p:par>
                                <p:cTn id="3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4" dur="5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338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9" fill="hold">
                      <p:stCondLst>
                        <p:cond delay="0"/>
                      </p:stCondLst>
                      <p:childTnLst>
                        <p:par>
                          <p:cTn id="340" fill="hold">
                            <p:stCondLst>
                              <p:cond delay="0"/>
                            </p:stCondLst>
                            <p:childTnLst>
                              <p:par>
                                <p:cTn id="34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4" fill="hold">
                            <p:stCondLst>
                              <p:cond delay="500"/>
                            </p:stCondLst>
                            <p:childTnLst>
                              <p:par>
                                <p:cTn id="3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7" dur="5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0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351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2" fill="hold">
                      <p:stCondLst>
                        <p:cond delay="0"/>
                      </p:stCondLst>
                      <p:childTnLst>
                        <p:par>
                          <p:cTn id="353" fill="hold">
                            <p:stCondLst>
                              <p:cond delay="0"/>
                            </p:stCondLst>
                            <p:childTnLst>
                              <p:par>
                                <p:cTn id="3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5" dur="5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6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7" fill="hold">
                            <p:stCondLst>
                              <p:cond delay="5000"/>
                            </p:stCondLst>
                            <p:childTnLst>
                              <p:par>
                                <p:cTn id="358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9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0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1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4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6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7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9" fill="hold">
                            <p:stCondLst>
                              <p:cond delay="6000"/>
                            </p:stCondLst>
                            <p:childTnLst>
                              <p:par>
                                <p:cTn id="37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37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7" fill="hold">
                      <p:stCondLst>
                        <p:cond delay="0"/>
                      </p:stCondLst>
                      <p:childTnLst>
                        <p:par>
                          <p:cTn id="378" fill="hold">
                            <p:stCondLst>
                              <p:cond delay="0"/>
                            </p:stCondLst>
                            <p:childTnLst>
                              <p:par>
                                <p:cTn id="37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0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1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2" fill="hold">
                            <p:stCondLst>
                              <p:cond delay="5000"/>
                            </p:stCondLst>
                            <p:childTnLst>
                              <p:par>
                                <p:cTn id="383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5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9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0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1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2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4" fill="hold">
                            <p:stCondLst>
                              <p:cond delay="6000"/>
                            </p:stCondLst>
                            <p:childTnLst>
                              <p:par>
                                <p:cTn id="39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0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2" fill="hold">
                      <p:stCondLst>
                        <p:cond delay="0"/>
                      </p:stCondLst>
                      <p:childTnLst>
                        <p:par>
                          <p:cTn id="403" fill="hold">
                            <p:stCondLst>
                              <p:cond delay="0"/>
                            </p:stCondLst>
                            <p:childTnLst>
                              <p:par>
                                <p:cTn id="40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5" dur="5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6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7" fill="hold">
                            <p:stCondLst>
                              <p:cond delay="5000"/>
                            </p:stCondLst>
                            <p:childTnLst>
                              <p:par>
                                <p:cTn id="408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9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0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1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4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5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6" dur="10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7" dur="10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9" fill="hold">
                            <p:stCondLst>
                              <p:cond delay="6000"/>
                            </p:stCondLst>
                            <p:childTnLst>
                              <p:par>
                                <p:cTn id="42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2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7" fill="hold">
                      <p:stCondLst>
                        <p:cond delay="0"/>
                      </p:stCondLst>
                      <p:childTnLst>
                        <p:par>
                          <p:cTn id="428" fill="hold">
                            <p:stCondLst>
                              <p:cond delay="0"/>
                            </p:stCondLst>
                            <p:childTnLst>
                              <p:par>
                                <p:cTn id="4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0" dur="5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1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2" fill="hold">
                            <p:stCondLst>
                              <p:cond delay="5000"/>
                            </p:stCondLst>
                            <p:childTnLst>
                              <p:par>
                                <p:cTn id="433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4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5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6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9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0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1" dur="10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2" dur="10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4" fill="hold">
                            <p:stCondLst>
                              <p:cond delay="6000"/>
                            </p:stCondLst>
                            <p:childTnLst>
                              <p:par>
                                <p:cTn id="44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51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2" fill="hold">
                      <p:stCondLst>
                        <p:cond delay="0"/>
                      </p:stCondLst>
                      <p:childTnLst>
                        <p:par>
                          <p:cTn id="453" fill="hold">
                            <p:stCondLst>
                              <p:cond delay="0"/>
                            </p:stCondLst>
                            <p:childTnLst>
                              <p:par>
                                <p:cTn id="4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5" dur="5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6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7" fill="hold">
                            <p:stCondLst>
                              <p:cond delay="5000"/>
                            </p:stCondLst>
                            <p:childTnLst>
                              <p:par>
                                <p:cTn id="458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9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0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6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4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5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6" dur="10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7" dur="10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9" fill="hold">
                            <p:stCondLst>
                              <p:cond delay="6000"/>
                            </p:stCondLst>
                            <p:childTnLst>
                              <p:par>
                                <p:cTn id="47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7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7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476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7" fill="hold">
                      <p:stCondLst>
                        <p:cond delay="0"/>
                      </p:stCondLst>
                      <p:childTnLst>
                        <p:par>
                          <p:cTn id="478" fill="hold">
                            <p:stCondLst>
                              <p:cond delay="0"/>
                            </p:stCondLst>
                            <p:childTnLst>
                              <p:par>
                                <p:cTn id="47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0" dur="5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1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2" fill="hold">
                            <p:stCondLst>
                              <p:cond delay="5000"/>
                            </p:stCondLst>
                            <p:childTnLst>
                              <p:par>
                                <p:cTn id="483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4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5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6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9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0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1" dur="10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2" dur="10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4" fill="hold">
                            <p:stCondLst>
                              <p:cond delay="6000"/>
                            </p:stCondLst>
                            <p:childTnLst>
                              <p:par>
                                <p:cTn id="49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501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2" fill="hold">
                      <p:stCondLst>
                        <p:cond delay="0"/>
                      </p:stCondLst>
                      <p:childTnLst>
                        <p:par>
                          <p:cTn id="503" fill="hold">
                            <p:stCondLst>
                              <p:cond delay="0"/>
                            </p:stCondLst>
                            <p:childTnLst>
                              <p:par>
                                <p:cTn id="50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5" dur="5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6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7" fill="hold">
                            <p:stCondLst>
                              <p:cond delay="5000"/>
                            </p:stCondLst>
                            <p:childTnLst>
                              <p:par>
                                <p:cTn id="508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9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0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1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4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5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6" dur="10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7" dur="10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9" fill="hold">
                            <p:stCondLst>
                              <p:cond delay="6000"/>
                            </p:stCondLst>
                            <p:childTnLst>
                              <p:par>
                                <p:cTn id="52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526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7" fill="hold">
                      <p:stCondLst>
                        <p:cond delay="0"/>
                      </p:stCondLst>
                      <p:childTnLst>
                        <p:par>
                          <p:cTn id="528" fill="hold">
                            <p:stCondLst>
                              <p:cond delay="0"/>
                            </p:stCondLst>
                            <p:childTnLst>
                              <p:par>
                                <p:cTn id="5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0" dur="5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1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2" fill="hold">
                            <p:stCondLst>
                              <p:cond delay="5000"/>
                            </p:stCondLst>
                            <p:childTnLst>
                              <p:par>
                                <p:cTn id="533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4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5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6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3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9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0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1" dur="10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2" dur="10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4" fill="hold">
                            <p:stCondLst>
                              <p:cond delay="6000"/>
                            </p:stCondLst>
                            <p:childTnLst>
                              <p:par>
                                <p:cTn id="54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5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551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2" fill="hold">
                      <p:stCondLst>
                        <p:cond delay="0"/>
                      </p:stCondLst>
                      <p:childTnLst>
                        <p:par>
                          <p:cTn id="553" fill="hold">
                            <p:stCondLst>
                              <p:cond delay="0"/>
                            </p:stCondLst>
                            <p:childTnLst>
                              <p:par>
                                <p:cTn id="5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5" dur="5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6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7" fill="hold">
                            <p:stCondLst>
                              <p:cond delay="5000"/>
                            </p:stCondLst>
                            <p:childTnLst>
                              <p:par>
                                <p:cTn id="558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9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0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1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4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5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6" dur="1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7" dur="1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9" fill="hold">
                            <p:stCondLst>
                              <p:cond delay="6000"/>
                            </p:stCondLst>
                            <p:childTnLst>
                              <p:par>
                                <p:cTn id="57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7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7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576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7" fill="hold">
                      <p:stCondLst>
                        <p:cond delay="0"/>
                      </p:stCondLst>
                      <p:childTnLst>
                        <p:par>
                          <p:cTn id="578" fill="hold">
                            <p:stCondLst>
                              <p:cond delay="0"/>
                            </p:stCondLst>
                            <p:childTnLst>
                              <p:par>
                                <p:cTn id="57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0" dur="5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1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2" fill="hold">
                            <p:stCondLst>
                              <p:cond delay="5000"/>
                            </p:stCondLst>
                            <p:childTnLst>
                              <p:par>
                                <p:cTn id="583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4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5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6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9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0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1" dur="10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2" dur="10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4" fill="hold">
                            <p:stCondLst>
                              <p:cond delay="6000"/>
                            </p:stCondLst>
                            <p:childTnLst>
                              <p:par>
                                <p:cTn id="59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9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601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2" fill="hold">
                      <p:stCondLst>
                        <p:cond delay="0"/>
                      </p:stCondLst>
                      <p:childTnLst>
                        <p:par>
                          <p:cTn id="603" fill="hold">
                            <p:stCondLst>
                              <p:cond delay="0"/>
                            </p:stCondLst>
                            <p:childTnLst>
                              <p:par>
                                <p:cTn id="60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5" dur="5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6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7" fill="hold">
                            <p:stCondLst>
                              <p:cond delay="5000"/>
                            </p:stCondLst>
                            <p:childTnLst>
                              <p:par>
                                <p:cTn id="608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9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0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1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4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5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6" dur="10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7" dur="10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9" fill="hold">
                            <p:stCondLst>
                              <p:cond delay="6000"/>
                            </p:stCondLst>
                            <p:childTnLst>
                              <p:par>
                                <p:cTn id="62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626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7" fill="hold">
                      <p:stCondLst>
                        <p:cond delay="0"/>
                      </p:stCondLst>
                      <p:childTnLst>
                        <p:par>
                          <p:cTn id="628" fill="hold">
                            <p:stCondLst>
                              <p:cond delay="0"/>
                            </p:stCondLst>
                            <p:childTnLst>
                              <p:par>
                                <p:cTn id="6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0" dur="5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1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2" fill="hold">
                            <p:stCondLst>
                              <p:cond delay="5000"/>
                            </p:stCondLst>
                            <p:childTnLst>
                              <p:par>
                                <p:cTn id="633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34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5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6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9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0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1" dur="10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2" dur="10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4" fill="hold">
                            <p:stCondLst>
                              <p:cond delay="6000"/>
                            </p:stCondLst>
                            <p:childTnLst>
                              <p:par>
                                <p:cTn id="64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5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651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2" fill="hold">
                      <p:stCondLst>
                        <p:cond delay="0"/>
                      </p:stCondLst>
                      <p:childTnLst>
                        <p:par>
                          <p:cTn id="653" fill="hold">
                            <p:stCondLst>
                              <p:cond delay="0"/>
                            </p:stCondLst>
                            <p:childTnLst>
                              <p:par>
                                <p:cTn id="6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5" dur="5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6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7" fill="hold">
                            <p:stCondLst>
                              <p:cond delay="5000"/>
                            </p:stCondLst>
                            <p:childTnLst>
                              <p:par>
                                <p:cTn id="658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9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0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1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4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5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6" dur="10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7" dur="10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9" fill="hold">
                            <p:stCondLst>
                              <p:cond delay="6000"/>
                            </p:stCondLst>
                            <p:childTnLst>
                              <p:par>
                                <p:cTn id="67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7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7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676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7" fill="hold">
                      <p:stCondLst>
                        <p:cond delay="0"/>
                      </p:stCondLst>
                      <p:childTnLst>
                        <p:par>
                          <p:cTn id="678" fill="hold">
                            <p:stCondLst>
                              <p:cond delay="0"/>
                            </p:stCondLst>
                            <p:childTnLst>
                              <p:par>
                                <p:cTn id="67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0" dur="5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1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2" fill="hold">
                            <p:stCondLst>
                              <p:cond delay="5000"/>
                            </p:stCondLst>
                            <p:childTnLst>
                              <p:par>
                                <p:cTn id="683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4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5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6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9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0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1" dur="10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2" dur="10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4" fill="hold">
                            <p:stCondLst>
                              <p:cond delay="6000"/>
                            </p:stCondLst>
                            <p:childTnLst>
                              <p:par>
                                <p:cTn id="69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9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9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0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701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2" fill="hold">
                      <p:stCondLst>
                        <p:cond delay="0"/>
                      </p:stCondLst>
                      <p:childTnLst>
                        <p:par>
                          <p:cTn id="703" fill="hold">
                            <p:stCondLst>
                              <p:cond delay="0"/>
                            </p:stCondLst>
                            <p:childTnLst>
                              <p:par>
                                <p:cTn id="70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5" dur="5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6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7" fill="hold">
                            <p:stCondLst>
                              <p:cond delay="5000"/>
                            </p:stCondLst>
                            <p:childTnLst>
                              <p:par>
                                <p:cTn id="708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9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0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1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4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5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6" dur="10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7" dur="10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9" fill="hold">
                            <p:stCondLst>
                              <p:cond delay="6000"/>
                            </p:stCondLst>
                            <p:childTnLst>
                              <p:par>
                                <p:cTn id="72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726" restart="whenNotActive" fill="hold" evtFilter="cancelBubble" nodeType="interactiveSeq">
                <p:stCondLst>
                  <p:cond evt="onClick" delay="0">
                    <p:tgtEl>
                      <p:spTgt spid="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7" fill="hold">
                      <p:stCondLst>
                        <p:cond delay="0"/>
                      </p:stCondLst>
                      <p:childTnLst>
                        <p:par>
                          <p:cTn id="728" fill="hold">
                            <p:stCondLst>
                              <p:cond delay="0"/>
                            </p:stCondLst>
                            <p:childTnLst>
                              <p:par>
                                <p:cTn id="72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1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2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3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4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5" fill="hold">
                      <p:stCondLst>
                        <p:cond delay="indefinite"/>
                      </p:stCondLst>
                      <p:childTnLst>
                        <p:par>
                          <p:cTn id="736" fill="hold">
                            <p:stCondLst>
                              <p:cond delay="0"/>
                            </p:stCondLst>
                            <p:childTnLst>
                              <p:par>
                                <p:cTn id="7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8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8"/>
                  </p:tgtEl>
                </p:cond>
              </p:nextCondLst>
            </p:seq>
          </p:childTnLst>
        </p:cTn>
      </p:par>
    </p:tnLst>
    <p:bldLst>
      <p:bldP spid="28" grpId="0"/>
      <p:bldP spid="28" grpId="1"/>
      <p:bldP spid="29" grpId="0"/>
      <p:bldP spid="29" grpId="1"/>
      <p:bldP spid="30" grpId="0"/>
      <p:bldP spid="30" grpId="1"/>
      <p:bldP spid="31" grpId="0"/>
      <p:bldP spid="31" grpId="1"/>
      <p:bldP spid="32" grpId="0"/>
      <p:bldP spid="32" grpId="1"/>
      <p:bldP spid="33" grpId="0"/>
      <p:bldP spid="33" grpId="1"/>
      <p:bldP spid="34" grpId="0"/>
      <p:bldP spid="34" grpId="1"/>
      <p:bldP spid="35" grpId="0"/>
      <p:bldP spid="35" grpId="1"/>
      <p:bldP spid="36" grpId="0"/>
      <p:bldP spid="36" grpId="1"/>
      <p:bldP spid="37" grpId="0"/>
      <p:bldP spid="37" grpId="1"/>
      <p:bldP spid="38" grpId="0"/>
      <p:bldP spid="38" grpId="1"/>
      <p:bldP spid="39" grpId="0"/>
      <p:bldP spid="39" grpId="1"/>
      <p:bldP spid="40" grpId="0"/>
      <p:bldP spid="40" grpId="1"/>
      <p:bldP spid="41" grpId="0"/>
      <p:bldP spid="41" grpId="1"/>
      <p:bldP spid="42" grpId="0"/>
      <p:bldP spid="42" grpId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91707C49-4DD8-4A8B-81BE-B0CBC020FDE5}"/>
</file>

<file path=customXml/itemProps2.xml><?xml version="1.0" encoding="utf-8"?>
<ds:datastoreItem xmlns:ds="http://schemas.openxmlformats.org/officeDocument/2006/customXml" ds:itemID="{E73FB3FF-FB48-4284-B257-4B1E049FA7C2}"/>
</file>

<file path=customXml/itemProps3.xml><?xml version="1.0" encoding="utf-8"?>
<ds:datastoreItem xmlns:ds="http://schemas.openxmlformats.org/officeDocument/2006/customXml" ds:itemID="{D3F3921F-54BD-4E4E-A5D2-25B535A3F4AC}"/>
</file>

<file path=docProps/app.xml><?xml version="1.0" encoding="utf-8"?>
<Properties xmlns="http://schemas.openxmlformats.org/officeDocument/2006/extended-properties" xmlns:vt="http://schemas.openxmlformats.org/officeDocument/2006/docPropsVTypes">
  <TotalTime>241</TotalTime>
  <Words>43</Words>
  <Application>Microsoft Macintosh PowerPoint</Application>
  <PresentationFormat>Широкоэкранный</PresentationFormat>
  <Paragraphs>16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Arial</vt:lpstr>
      <vt:lpstr>Calibri</vt:lpstr>
      <vt:lpstr>Calibri Light</vt:lpstr>
      <vt:lpstr>Neucha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Марианна Сита</cp:lastModifiedBy>
  <cp:revision>16</cp:revision>
  <dcterms:created xsi:type="dcterms:W3CDTF">2024-12-18T09:01:56Z</dcterms:created>
  <dcterms:modified xsi:type="dcterms:W3CDTF">2024-12-22T21:28:31Z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