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451" y="1775333"/>
            <a:ext cx="78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доктор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1" y="2209087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65" y="3647448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324" y="1900310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70" y="3378126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697" y="520979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499245" y="3447393"/>
            <a:ext cx="126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4804139" y="4716399"/>
            <a:ext cx="15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счастливый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664578" y="3136398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835923" y="1745838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281983" y="4601265"/>
            <a:ext cx="148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улыбаться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09087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417" y="1710324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12533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660" y="3484819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426" y="3412669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552813" y="3472865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506588" y="2930343"/>
            <a:ext cx="14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1982034" y="1985524"/>
            <a:ext cx="106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сонный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361964" y="4677236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голодный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257395" y="470795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30747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533" y="3691795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4985042" y="595701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34193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648" y="1753645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68020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422713" y="3424231"/>
            <a:ext cx="154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блестящий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240361" y="4863207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сияющий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236765" y="183120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874487" y="4638777"/>
            <a:ext cx="113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дорогой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3822121" y="295232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063" y="954454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88" y="2493363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035921" y="3147118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663" y="634193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532" y="3255771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300" y="634193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614437" y="2443118"/>
            <a:ext cx="110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малыш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555801" y="3929702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001566" y="214533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241746" y="2121873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492204" y="4693982"/>
            <a:ext cx="106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227" y="3594480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4" y="2710687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792960" y="1871466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387" y="625050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896887" y="3645632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291" y="292038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753424" y="53104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431488" y="3974227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адостный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233767" y="1840814"/>
            <a:ext cx="138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32862" y="1993859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7977" y="4078303"/>
            <a:ext cx="113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82" y="2313733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77860" y="2002155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Presentation</Application>
  <PresentationFormat>Широкоэкранный</PresentationFormat>
  <Paragraphs>58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19</cp:revision>
  <dcterms:created xsi:type="dcterms:W3CDTF">2024-05-09T19:46:00Z</dcterms:created>
  <dcterms:modified xsi:type="dcterms:W3CDTF">2024-06-18T11:12:21Z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</Properties>
</file>