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image6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tags" Target="../tags/tag1.xml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17" y="1331120"/>
            <a:ext cx="3272161" cy="4133975"/>
            <a:chOff x="533417" y="1331120"/>
            <a:chExt cx="3272161" cy="4133975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рисунок, зарисовка, иллюстрация, шляпа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7" y="2192934"/>
              <a:ext cx="3272161" cy="327216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385012" y="1322394"/>
            <a:ext cx="3134855" cy="4141409"/>
            <a:chOff x="5385012" y="1322394"/>
            <a:chExt cx="3134855" cy="4141409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12" y="2328948"/>
              <a:ext cx="3134855" cy="313485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27700" y="1322394"/>
            <a:ext cx="2488677" cy="3844884"/>
            <a:chOff x="5527700" y="1322394"/>
            <a:chExt cx="2488677" cy="3844884"/>
          </a:xfrm>
        </p:grpSpPr>
        <p:sp>
          <p:nvSpPr>
            <p:cNvPr id="22" name="TextBox 21"/>
            <p:cNvSpPr txBox="1"/>
            <p:nvPr/>
          </p:nvSpPr>
          <p:spPr>
            <a:xfrm>
              <a:off x="5527700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700" y="2241527"/>
              <a:ext cx="2017652" cy="292575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39065" y="1330366"/>
            <a:ext cx="3332303" cy="4040189"/>
            <a:chOff x="539065" y="1330366"/>
            <a:chExt cx="3332303" cy="4040189"/>
          </a:xfrm>
        </p:grpSpPr>
        <p:sp>
          <p:nvSpPr>
            <p:cNvPr id="21" name="TextBox 20"/>
            <p:cNvSpPr txBox="1"/>
            <p:nvPr/>
          </p:nvSpPr>
          <p:spPr>
            <a:xfrm>
              <a:off x="943734" y="13303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 descr="Изображение выглядит как мебель, скамей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5" y="2038252"/>
              <a:ext cx="3332303" cy="333230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074812" y="1311500"/>
            <a:ext cx="3332302" cy="3965786"/>
            <a:chOff x="5074812" y="1311500"/>
            <a:chExt cx="3332302" cy="3965786"/>
          </a:xfrm>
        </p:grpSpPr>
        <p:sp>
          <p:nvSpPr>
            <p:cNvPr id="32" name="TextBox 31"/>
            <p:cNvSpPr txBox="1"/>
            <p:nvPr/>
          </p:nvSpPr>
          <p:spPr>
            <a:xfrm>
              <a:off x="5510810" y="13115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 descr="Изображение выглядит как рисунок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7852" l="9961" r="89844">
                          <a14:foregroundMark x1="35254" y1="36328" x2="40430" y2="54102"/>
                          <a14:foregroundMark x1="57617" y1="34180" x2="64648" y2="56250"/>
                          <a14:foregroundMark x1="63379" y1="36328" x2="59766" y2="53711"/>
                          <a14:foregroundMark x1="66602" y1="39648" x2="64355" y2="53223"/>
                          <a14:foregroundMark x1="42188" y1="38281" x2="40625" y2="53711"/>
                          <a14:foregroundMark x1="42285" y1="57422" x2="43750" y2="65527"/>
                          <a14:foregroundMark x1="51660" y1="60059" x2="52344" y2="68750"/>
                          <a14:foregroundMark x1="52051" y1="59180" x2="46777" y2="66113"/>
                          <a14:foregroundMark x1="44824" y1="85547" x2="38379" y2="94629"/>
                          <a14:foregroundMark x1="55273" y1="86719" x2="53418" y2="93945"/>
                          <a14:foregroundMark x1="55371" y1="85547" x2="63379" y2="93750"/>
                          <a14:foregroundMark x1="59766" y1="83008" x2="63965" y2="95215"/>
                          <a14:foregroundMark x1="63281" y1="91992" x2="54395" y2="95410"/>
                          <a14:foregroundMark x1="54395" y1="95410" x2="46484" y2="94531"/>
                          <a14:foregroundMark x1="37500" y1="90918" x2="30502" y2="96439"/>
                          <a14:backgroundMark x1="28027" y1="97461" x2="32617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1944984"/>
              <a:ext cx="3332302" cy="333230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86454" y="1350673"/>
            <a:ext cx="3272161" cy="3682568"/>
            <a:chOff x="486454" y="1350673"/>
            <a:chExt cx="3272161" cy="3682568"/>
          </a:xfrm>
        </p:grpSpPr>
        <p:sp>
          <p:nvSpPr>
            <p:cNvPr id="31" name="TextBox 30"/>
            <p:cNvSpPr txBox="1"/>
            <p:nvPr/>
          </p:nvSpPr>
          <p:spPr>
            <a:xfrm>
              <a:off x="922912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54" y="1761080"/>
              <a:ext cx="3272161" cy="327216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5187565" y="1310066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09473" y="132021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262286" y="1360826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38095" y="1310066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554890" y="134214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98913" y="1318925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-39844" y="1331874"/>
            <a:ext cx="3552374" cy="4156125"/>
            <a:chOff x="-39844" y="1331874"/>
            <a:chExt cx="3552374" cy="4156125"/>
          </a:xfrm>
        </p:grpSpPr>
        <p:sp>
          <p:nvSpPr>
            <p:cNvPr id="72" name="TextBox 71"/>
            <p:cNvSpPr txBox="1"/>
            <p:nvPr/>
          </p:nvSpPr>
          <p:spPr>
            <a:xfrm>
              <a:off x="885953" y="133187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844" y="1935625"/>
              <a:ext cx="3552374" cy="355237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4934631" y="1317491"/>
            <a:ext cx="3215084" cy="3826933"/>
            <a:chOff x="4934631" y="1317491"/>
            <a:chExt cx="3215084" cy="3826933"/>
          </a:xfrm>
        </p:grpSpPr>
        <p:sp>
          <p:nvSpPr>
            <p:cNvPr id="73" name="TextBox 72"/>
            <p:cNvSpPr txBox="1"/>
            <p:nvPr/>
          </p:nvSpPr>
          <p:spPr>
            <a:xfrm>
              <a:off x="5525002" y="131749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ЁПОТ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мультфильм, иллюстрация, мальчи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1" y="1929340"/>
              <a:ext cx="3215084" cy="3215084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658867" y="1350673"/>
            <a:ext cx="2853663" cy="3778918"/>
            <a:chOff x="658867" y="1350673"/>
            <a:chExt cx="2853663" cy="3778918"/>
          </a:xfrm>
        </p:grpSpPr>
        <p:sp>
          <p:nvSpPr>
            <p:cNvPr id="81" name="TextBox 80"/>
            <p:cNvSpPr txBox="1"/>
            <p:nvPr/>
          </p:nvSpPr>
          <p:spPr>
            <a:xfrm>
              <a:off x="845171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иллюстрация, Анимация, статуэтка, кукл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7" y="2275928"/>
              <a:ext cx="2853663" cy="285366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4864875" y="1305206"/>
            <a:ext cx="3808929" cy="3919239"/>
            <a:chOff x="4864875" y="1305206"/>
            <a:chExt cx="3808929" cy="3919239"/>
          </a:xfrm>
        </p:grpSpPr>
        <p:sp>
          <p:nvSpPr>
            <p:cNvPr id="82" name="TextBox 81"/>
            <p:cNvSpPr txBox="1"/>
            <p:nvPr/>
          </p:nvSpPr>
          <p:spPr>
            <a:xfrm>
              <a:off x="5510153" y="13052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Рисунок 87" descr="Изображение выглядит как мультфильм, зарисовка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75" y="1415516"/>
              <a:ext cx="3808929" cy="380892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67716" y="1333985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21205" y="1328918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74100" y="2329180"/>
            <a:ext cx="329565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81</cp:revision>
  <dcterms:created xsi:type="dcterms:W3CDTF">2021-01-20T09:01:00Z</dcterms:created>
  <dcterms:modified xsi:type="dcterms:W3CDTF">2024-07-08T07:51:32Z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1033-12.2.0.17119</vt:lpwstr>
  </property>
</Properties>
</file>