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49715"/>
              </p:ext>
            </p:extLst>
          </p:nvPr>
        </p:nvGraphicFramePr>
        <p:xfrm>
          <a:off x="2638476" y="937132"/>
          <a:ext cx="5800725" cy="504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97549"/>
            <a:ext cx="1597730" cy="159773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769" y="4532167"/>
            <a:ext cx="1151262" cy="11512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905659" y="2739435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79505" y="441026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785073" y="95778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661" y="1076413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69379" y="1016287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59379" y="107831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36265" y="275353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07390" y="428409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20507" y="440707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699465" y="10870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631973" y="263096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12664" y="26851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18175" y="437409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82" y="5238627"/>
            <a:ext cx="1782434" cy="161937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45" y="5206386"/>
            <a:ext cx="1542290" cy="1542290"/>
          </a:xfrm>
          <a:prstGeom prst="rect">
            <a:avLst/>
          </a:prstGeom>
          <a:noFill/>
        </p:spPr>
      </p:pic>
      <p:pic>
        <p:nvPicPr>
          <p:cNvPr id="486" name="Picture 4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3254" y="2738059"/>
            <a:ext cx="31527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2024-07-31T14:09:39Z</dcterms:created>
  <dcterms:modified xsi:type="dcterms:W3CDTF">2024-11-26T11:42:19Z</dcterms:modified>
</cp:coreProperties>
</file>