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505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9EA623-F873-4B60-8BF6-43F2FCD22F39}"/>
</file>

<file path=customXml/itemProps2.xml><?xml version="1.0" encoding="utf-8"?>
<ds:datastoreItem xmlns:ds="http://schemas.openxmlformats.org/officeDocument/2006/customXml" ds:itemID="{5732BC84-0892-4588-B396-493E6D24CBCF}"/>
</file>

<file path=customXml/itemProps3.xml><?xml version="1.0" encoding="utf-8"?>
<ds:datastoreItem xmlns:ds="http://schemas.openxmlformats.org/officeDocument/2006/customXml" ds:itemID="{E21985B1-5C21-4F6E-9F2C-1C38B3E419E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