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350" y="2566035"/>
            <a:ext cx="18668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