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720" y="1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audio" Target="../media/media1.mp3"/><Relationship Id="rId19" Type="http://schemas.microsoft.com/office/2007/relationships/media" Target="../media/media1.mp3"/><Relationship Id="rId20" Type="http://schemas.openxmlformats.org/officeDocument/2006/relationships/image" Target="../media/image18.png"/><Relationship Id="rId21" Type="http://schemas.openxmlformats.org/officeDocument/2006/relationships/audio" Target="../media/media2.mp3"/><Relationship Id="rId22" Type="http://schemas.microsoft.com/office/2007/relationships/media" Target="../media/media2.mp3"/><Relationship Id="rId23" Type="http://schemas.openxmlformats.org/officeDocument/2006/relationships/audio" Target="../media/media3.mp3"/><Relationship Id="rId24" Type="http://schemas.microsoft.com/office/2007/relationships/media" Target="../media/media3.mp3"/><Relationship Id="rId25" Type="http://schemas.openxmlformats.org/officeDocument/2006/relationships/audio" Target="../media/media4.mp3"/><Relationship Id="rId26" Type="http://schemas.microsoft.com/office/2007/relationships/media" Target="../media/media4.mp3"/><Relationship Id="rId27" Type="http://schemas.openxmlformats.org/officeDocument/2006/relationships/audio" Target="../media/media5.mp3"/><Relationship Id="rId28" Type="http://schemas.microsoft.com/office/2007/relationships/media" Target="../media/media5.mp3"/><Relationship Id="rId29" Type="http://schemas.openxmlformats.org/officeDocument/2006/relationships/audio" Target="../media/media6.mp3"/><Relationship Id="rId30" Type="http://schemas.microsoft.com/office/2007/relationships/media" Target="../media/media6.mp3"/><Relationship Id="rId31" Type="http://schemas.openxmlformats.org/officeDocument/2006/relationships/audio" Target="../media/media7.mp3"/><Relationship Id="rId32" Type="http://schemas.microsoft.com/office/2007/relationships/media" Target="../media/media7.mp3"/><Relationship Id="rId33" Type="http://schemas.openxmlformats.org/officeDocument/2006/relationships/tags" Target="../tags/tag1.xml"/><Relationship Id="rId34" Type="http://schemas.openxmlformats.org/officeDocument/2006/relationships/image" Target="../media/image19.png"/><Relationship Id="rId35" Type="http://schemas.openxmlformats.org/officeDocument/2006/relationships/slideLayout" Target="../slideLayouts/slideLayout7.xml"/><Relationship Id="rId36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648"/>
            <a:ext cx="12192000" cy="6975296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245" y="-96536"/>
            <a:ext cx="1065362" cy="990600"/>
          </a:xfrm>
          <a:prstGeom prst="rect">
            <a:avLst/>
          </a:prstGeom>
        </p:spPr>
      </p:pic>
      <p:sp>
        <p:nvSpPr>
          <p:cNvPr id="16" name="Прямокутник: округлені кути 15"/>
          <p:cNvSpPr/>
          <p:nvPr/>
        </p:nvSpPr>
        <p:spPr>
          <a:xfrm>
            <a:off x="8366036" y="386930"/>
            <a:ext cx="2817668" cy="23856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25" y="-226793"/>
            <a:ext cx="2864160" cy="28641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34" y="2095500"/>
            <a:ext cx="1926166" cy="237066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618" y="663277"/>
            <a:ext cx="1530048" cy="191116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460" y="2895601"/>
            <a:ext cx="1239383" cy="133773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726" y="772497"/>
            <a:ext cx="1646284" cy="180194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206" y="2381250"/>
            <a:ext cx="1702579" cy="17716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07208">
            <a:off x="8979209" y="847018"/>
            <a:ext cx="1916604" cy="200712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449" y="3956051"/>
            <a:ext cx="1239383" cy="183515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9664">
            <a:off x="9376029" y="615210"/>
            <a:ext cx="1343903" cy="195815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5076824"/>
            <a:ext cx="1625071" cy="173432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05639">
            <a:off x="8981450" y="685360"/>
            <a:ext cx="1772068" cy="202757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76" y="4281488"/>
            <a:ext cx="1524000" cy="143827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268">
            <a:off x="8994239" y="762386"/>
            <a:ext cx="1851317" cy="1750106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844" y="5137150"/>
            <a:ext cx="1445731" cy="167400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9966">
            <a:off x="9100210" y="686367"/>
            <a:ext cx="1803562" cy="2088334"/>
          </a:xfrm>
          <a:prstGeom prst="rect">
            <a:avLst/>
          </a:prstGeom>
        </p:spPr>
      </p:pic>
      <p:pic>
        <p:nvPicPr>
          <p:cNvPr id="55" name="rzhanie-loshadi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80339" y="4817960"/>
            <a:ext cx="487363" cy="487363"/>
          </a:xfrm>
          <a:prstGeom prst="rect">
            <a:avLst/>
          </a:prstGeom>
        </p:spPr>
      </p:pic>
      <p:pic>
        <p:nvPicPr>
          <p:cNvPr id="56" name="свинья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80190" y="4231005"/>
            <a:ext cx="466725" cy="466725"/>
          </a:xfrm>
          <a:prstGeom prst="rect">
            <a:avLst/>
          </a:prstGeom>
        </p:spPr>
      </p:pic>
      <p:pic>
        <p:nvPicPr>
          <p:cNvPr id="57" name="корова">
            <a:hlinkClick r:id="" action="ppaction://media"/>
          </p:cNvPr>
          <p:cNvPicPr>
            <a:picLocks noChangeAspect="1"/>
          </p:cNvPicPr>
          <p:nvPr>
            <a:audioFile r:link="rId23"/>
            <p:extLst>
              <p:ext uri="{DAA4B4D4-6D71-4841-9C94-3DE7FCFB9230}">
                <p14:media xmlns:p14="http://schemas.microsoft.com/office/powerpoint/2010/main" r:embed="rId2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77650" y="3648075"/>
            <a:ext cx="462915" cy="462915"/>
          </a:xfrm>
          <a:prstGeom prst="rect">
            <a:avLst/>
          </a:prstGeom>
        </p:spPr>
      </p:pic>
      <p:pic>
        <p:nvPicPr>
          <p:cNvPr id="58" name="lay-malenkoy-sobaki-u">
            <a:hlinkClick r:id="" action="ppaction://media"/>
          </p:cNvPr>
          <p:cNvPicPr>
            <a:picLocks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embed="rId26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59452" y="3066170"/>
            <a:ext cx="487363" cy="487363"/>
          </a:xfrm>
          <a:prstGeom prst="rect">
            <a:avLst/>
          </a:prstGeom>
        </p:spPr>
      </p:pic>
      <p:pic>
        <p:nvPicPr>
          <p:cNvPr id="59" name="zayac-gryzet-morkovku">
            <a:hlinkClick r:id="" action="ppaction://media"/>
          </p:cNvPr>
          <p:cNvPicPr>
            <a:picLocks noChangeAspect="1"/>
          </p:cNvPicPr>
          <p:nvPr>
            <a:audioFile r:link="rId27"/>
            <p:extLst>
              <p:ext uri="{DAA4B4D4-6D71-4841-9C94-3DE7FCFB9230}">
                <p14:media xmlns:p14="http://schemas.microsoft.com/office/powerpoint/2010/main" r:embed="rId28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59202" y="2520705"/>
            <a:ext cx="487363" cy="487363"/>
          </a:xfrm>
          <a:prstGeom prst="rect">
            <a:avLst/>
          </a:prstGeom>
        </p:spPr>
      </p:pic>
      <p:pic>
        <p:nvPicPr>
          <p:cNvPr id="60" name="zvuk-obnuhivaniya-eja">
            <a:hlinkClick r:id="" action="ppaction://media"/>
          </p:cNvPr>
          <p:cNvPicPr>
            <a:picLocks noChangeAspect="1"/>
          </p:cNvPicPr>
          <p:nvPr>
            <a:audioFile r:link="rId29"/>
            <p:extLst>
              <p:ext uri="{DAA4B4D4-6D71-4841-9C94-3DE7FCFB9230}">
                <p14:media xmlns:p14="http://schemas.microsoft.com/office/powerpoint/2010/main" r:embed="rId30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39902" y="2017822"/>
            <a:ext cx="487363" cy="487363"/>
          </a:xfrm>
          <a:prstGeom prst="rect">
            <a:avLst/>
          </a:prstGeom>
        </p:spPr>
      </p:pic>
      <p:pic>
        <p:nvPicPr>
          <p:cNvPr id="61" name="pisk-myshey-re">
            <a:hlinkClick r:id="" action="ppaction://media"/>
          </p:cNvPr>
          <p:cNvPicPr>
            <a:picLocks noChangeAspect="1"/>
          </p:cNvPicPr>
          <p:nvPr>
            <a:audioFile r:link="rId31"/>
            <p:extLst>
              <p:ext uri="{DAA4B4D4-6D71-4841-9C94-3DE7FCFB9230}">
                <p14:media xmlns:p14="http://schemas.microsoft.com/office/powerpoint/2010/main" r:embed="rId3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40271" y="1449705"/>
            <a:ext cx="487363" cy="487363"/>
          </a:xfrm>
          <a:prstGeom prst="rect">
            <a:avLst/>
          </a:prstGeom>
        </p:spPr>
      </p:pic>
      <p:pic>
        <p:nvPicPr>
          <p:cNvPr id="116" name="Picture 115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232775" y="2895600"/>
            <a:ext cx="3638550" cy="3638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16" grpId="0" animBg="1"/>
      <p:bldP spid="16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Widescreen</PresentationFormat>
  <Paragraphs>0</Paragraphs>
  <Slides>1</Slides>
  <Notes>0</Notes>
  <HiddenSlides>0</HiddenSlides>
  <MMClips>8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19</cp:revision>
  <dcterms:created xsi:type="dcterms:W3CDTF">2024-04-23T17:31:00Z</dcterms:created>
  <dcterms:modified xsi:type="dcterms:W3CDTF">2024-09-19T10:36:19Z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83F4E28AE61441D5A168567ED0CE3030_12</vt:lpwstr>
  </property>
  <property fmtid="{D5CDD505-2E9C-101B-9397-08002B2CF9AE}" pid="3" name="KSOProductBuildVer">
    <vt:lpwstr>1033-12.2.0.18283</vt:lpwstr>
  </property>
</Properties>
</file>