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733799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63C0B0-E3B3-4E88-9A0F-6EAB45AC34BF}"/>
</file>

<file path=customXml/itemProps2.xml><?xml version="1.0" encoding="utf-8"?>
<ds:datastoreItem xmlns:ds="http://schemas.openxmlformats.org/officeDocument/2006/customXml" ds:itemID="{11E4B5D2-3058-48F0-982F-3B24DE3FAA8C}"/>
</file>

<file path=customXml/itemProps3.xml><?xml version="1.0" encoding="utf-8"?>
<ds:datastoreItem xmlns:ds="http://schemas.openxmlformats.org/officeDocument/2006/customXml" ds:itemID="{039AB8FC-3848-4B76-866F-3DC893B667F8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